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sldIdLst>
    <p:sldId id="257" r:id="rId3"/>
  </p:sldIdLst>
  <p:sldSz cx="12192000" cy="6858000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5F75BA-5EF1-40C6-8801-A72F10B427D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E81BC4-CE63-4C86-9EA9-589D2BA87C83}">
      <dgm:prSet phldrT="[Text]" custT="1"/>
      <dgm:spPr/>
      <dgm:t>
        <a:bodyPr/>
        <a:lstStyle/>
        <a:p>
          <a:r>
            <a:rPr lang="en-US" sz="1050" dirty="0"/>
            <a:t>May</a:t>
          </a:r>
        </a:p>
      </dgm:t>
    </dgm:pt>
    <dgm:pt modelId="{F623EE18-895D-4425-A30E-06CAB2BA72F6}" type="parTrans" cxnId="{54CACF77-B2C0-46BA-8303-5D95304058EC}">
      <dgm:prSet/>
      <dgm:spPr/>
      <dgm:t>
        <a:bodyPr/>
        <a:lstStyle/>
        <a:p>
          <a:endParaRPr lang="en-US"/>
        </a:p>
      </dgm:t>
    </dgm:pt>
    <dgm:pt modelId="{7117D7C8-1C29-4974-BF24-FDD369911AE3}" type="sibTrans" cxnId="{54CACF77-B2C0-46BA-8303-5D95304058EC}">
      <dgm:prSet/>
      <dgm:spPr/>
      <dgm:t>
        <a:bodyPr/>
        <a:lstStyle/>
        <a:p>
          <a:endParaRPr lang="en-US"/>
        </a:p>
      </dgm:t>
    </dgm:pt>
    <dgm:pt modelId="{6003704F-3836-4622-9164-F879E1698B35}">
      <dgm:prSet phldrT="[Text]" custT="1"/>
      <dgm:spPr/>
      <dgm:t>
        <a:bodyPr/>
        <a:lstStyle/>
        <a:p>
          <a:r>
            <a:rPr lang="en-US" sz="1050" dirty="0"/>
            <a:t>June</a:t>
          </a:r>
        </a:p>
      </dgm:t>
    </dgm:pt>
    <dgm:pt modelId="{1E270E99-B345-481D-A50B-550A44CC49C6}" type="parTrans" cxnId="{B05807B4-E726-4DF4-BA68-B13B07737CC1}">
      <dgm:prSet/>
      <dgm:spPr/>
      <dgm:t>
        <a:bodyPr/>
        <a:lstStyle/>
        <a:p>
          <a:endParaRPr lang="en-US"/>
        </a:p>
      </dgm:t>
    </dgm:pt>
    <dgm:pt modelId="{1F2721FD-A4E0-4A27-B03D-5A2085D1D50C}" type="sibTrans" cxnId="{B05807B4-E726-4DF4-BA68-B13B07737CC1}">
      <dgm:prSet/>
      <dgm:spPr/>
      <dgm:t>
        <a:bodyPr/>
        <a:lstStyle/>
        <a:p>
          <a:endParaRPr lang="en-US"/>
        </a:p>
      </dgm:t>
    </dgm:pt>
    <dgm:pt modelId="{619EFFA9-3A45-43C0-BF18-44D6EABBA9FE}">
      <dgm:prSet custT="1"/>
      <dgm:spPr/>
      <dgm:t>
        <a:bodyPr/>
        <a:lstStyle/>
        <a:p>
          <a:r>
            <a:rPr lang="en-US" sz="1000" i="1" dirty="0"/>
            <a:t>Applications </a:t>
          </a:r>
          <a:r>
            <a:rPr lang="en-US" sz="1000" dirty="0"/>
            <a:t>Accepted until </a:t>
          </a:r>
          <a:r>
            <a:rPr lang="en-US" sz="1000" b="1" i="0" dirty="0">
              <a:solidFill>
                <a:schemeClr val="tx1"/>
              </a:solidFill>
            </a:rPr>
            <a:t>5/31/21</a:t>
          </a:r>
          <a:r>
            <a:rPr lang="en-US" sz="1000" dirty="0"/>
            <a:t>-</a:t>
          </a:r>
          <a:r>
            <a:rPr lang="en-US" sz="1000" b="1" dirty="0"/>
            <a:t>Stephens</a:t>
          </a:r>
        </a:p>
      </dgm:t>
    </dgm:pt>
    <dgm:pt modelId="{9916F4B1-5176-4980-B73A-5BC62573539C}" type="parTrans" cxnId="{B498B30A-7230-47A9-8543-CE24B559252C}">
      <dgm:prSet/>
      <dgm:spPr/>
      <dgm:t>
        <a:bodyPr/>
        <a:lstStyle/>
        <a:p>
          <a:endParaRPr lang="en-US"/>
        </a:p>
      </dgm:t>
    </dgm:pt>
    <dgm:pt modelId="{2691D05C-13FD-4297-B045-A86D70DA905E}" type="sibTrans" cxnId="{B498B30A-7230-47A9-8543-CE24B559252C}">
      <dgm:prSet/>
      <dgm:spPr/>
      <dgm:t>
        <a:bodyPr/>
        <a:lstStyle/>
        <a:p>
          <a:endParaRPr lang="en-US"/>
        </a:p>
      </dgm:t>
    </dgm:pt>
    <dgm:pt modelId="{E9739A1C-19EE-4E1D-8F72-58C064C126D7}">
      <dgm:prSet custT="1"/>
      <dgm:spPr/>
      <dgm:t>
        <a:bodyPr/>
        <a:lstStyle/>
        <a:p>
          <a:r>
            <a:rPr lang="en-US" sz="1000" i="1" dirty="0"/>
            <a:t>Website/Social Media </a:t>
          </a:r>
          <a:r>
            <a:rPr lang="en-US" sz="1000" dirty="0"/>
            <a:t>Announcement </a:t>
          </a:r>
          <a:r>
            <a:rPr lang="en-US" sz="1000" b="1" dirty="0"/>
            <a:t>Rollins/</a:t>
          </a:r>
          <a:r>
            <a:rPr lang="en-US" sz="1000" dirty="0"/>
            <a:t>Gott</a:t>
          </a:r>
        </a:p>
      </dgm:t>
    </dgm:pt>
    <dgm:pt modelId="{F8AB5502-DDDD-4754-8C0F-DE917C78ECA4}" type="parTrans" cxnId="{C008CFB6-830A-4283-872D-7B678D773D8B}">
      <dgm:prSet/>
      <dgm:spPr/>
      <dgm:t>
        <a:bodyPr/>
        <a:lstStyle/>
        <a:p>
          <a:endParaRPr lang="en-US"/>
        </a:p>
      </dgm:t>
    </dgm:pt>
    <dgm:pt modelId="{DD5EAD68-0813-41B5-A7B0-DEAC1425FDDD}" type="sibTrans" cxnId="{C008CFB6-830A-4283-872D-7B678D773D8B}">
      <dgm:prSet/>
      <dgm:spPr/>
      <dgm:t>
        <a:bodyPr/>
        <a:lstStyle/>
        <a:p>
          <a:endParaRPr lang="en-US"/>
        </a:p>
      </dgm:t>
    </dgm:pt>
    <dgm:pt modelId="{1A95450D-6FF0-4791-9ECF-1E58127E1750}">
      <dgm:prSet custT="1"/>
      <dgm:spPr/>
      <dgm:t>
        <a:bodyPr/>
        <a:lstStyle/>
        <a:p>
          <a:r>
            <a:rPr lang="en-US" sz="1000" dirty="0"/>
            <a:t>CMS to send </a:t>
          </a:r>
          <a:r>
            <a:rPr lang="en-US" sz="1000" i="1" dirty="0"/>
            <a:t>eligible list </a:t>
          </a:r>
          <a:r>
            <a:rPr lang="en-US" sz="1000" dirty="0"/>
            <a:t>no later than</a:t>
          </a:r>
          <a:r>
            <a:rPr lang="en-US" sz="1000" b="1" dirty="0"/>
            <a:t> July 9th</a:t>
          </a:r>
          <a:r>
            <a:rPr lang="en-US" sz="1000" dirty="0"/>
            <a:t>.</a:t>
          </a:r>
          <a:endParaRPr lang="en-US" sz="1000" b="1" dirty="0"/>
        </a:p>
      </dgm:t>
    </dgm:pt>
    <dgm:pt modelId="{2066BD8C-9CDF-4DA4-9B0A-EA2BC75D4C49}" type="parTrans" cxnId="{FBC12350-5936-4042-B1B9-38EC7B0EA8C9}">
      <dgm:prSet/>
      <dgm:spPr/>
      <dgm:t>
        <a:bodyPr/>
        <a:lstStyle/>
        <a:p>
          <a:endParaRPr lang="en-US"/>
        </a:p>
      </dgm:t>
    </dgm:pt>
    <dgm:pt modelId="{7198F536-7570-4A23-92E0-82DD6A0CBCD9}" type="sibTrans" cxnId="{FBC12350-5936-4042-B1B9-38EC7B0EA8C9}">
      <dgm:prSet/>
      <dgm:spPr/>
      <dgm:t>
        <a:bodyPr/>
        <a:lstStyle/>
        <a:p>
          <a:endParaRPr lang="en-US"/>
        </a:p>
      </dgm:t>
    </dgm:pt>
    <dgm:pt modelId="{3C8829CA-54EB-4190-89C7-61A07F5536EF}">
      <dgm:prSet custT="1"/>
      <dgm:spPr/>
      <dgm:t>
        <a:bodyPr/>
        <a:lstStyle/>
        <a:p>
          <a:pPr algn="l"/>
          <a:endParaRPr lang="en-US" sz="1000" dirty="0"/>
        </a:p>
      </dgm:t>
    </dgm:pt>
    <dgm:pt modelId="{5F82876A-9592-4A32-9EE9-19EDABBBAA13}" type="parTrans" cxnId="{1214BC93-B8F5-443E-BEB3-55F4BFB767C6}">
      <dgm:prSet/>
      <dgm:spPr/>
      <dgm:t>
        <a:bodyPr/>
        <a:lstStyle/>
        <a:p>
          <a:endParaRPr lang="en-US"/>
        </a:p>
      </dgm:t>
    </dgm:pt>
    <dgm:pt modelId="{363EB99F-3306-4F1F-A8B3-1F327F9CA181}" type="sibTrans" cxnId="{1214BC93-B8F5-443E-BEB3-55F4BFB767C6}">
      <dgm:prSet/>
      <dgm:spPr/>
      <dgm:t>
        <a:bodyPr/>
        <a:lstStyle/>
        <a:p>
          <a:endParaRPr lang="en-US"/>
        </a:p>
      </dgm:t>
    </dgm:pt>
    <dgm:pt modelId="{8A733ABE-9039-4CAE-BB83-60A741F69333}">
      <dgm:prSet custT="1"/>
      <dgm:spPr/>
      <dgm:t>
        <a:bodyPr/>
        <a:lstStyle/>
        <a:p>
          <a:r>
            <a:rPr lang="en-US" sz="1050" dirty="0"/>
            <a:t>November	</a:t>
          </a:r>
        </a:p>
      </dgm:t>
    </dgm:pt>
    <dgm:pt modelId="{20F54391-3083-4775-8F08-44ADB50ADEF5}" type="parTrans" cxnId="{D1AC1F9D-9530-46EA-BCBF-0802130C18FE}">
      <dgm:prSet/>
      <dgm:spPr/>
      <dgm:t>
        <a:bodyPr/>
        <a:lstStyle/>
        <a:p>
          <a:endParaRPr lang="en-US"/>
        </a:p>
      </dgm:t>
    </dgm:pt>
    <dgm:pt modelId="{70311ABB-E6B0-4A27-9C00-1DED6700A61A}" type="sibTrans" cxnId="{D1AC1F9D-9530-46EA-BCBF-0802130C18FE}">
      <dgm:prSet/>
      <dgm:spPr/>
      <dgm:t>
        <a:bodyPr/>
        <a:lstStyle/>
        <a:p>
          <a:endParaRPr lang="en-US"/>
        </a:p>
      </dgm:t>
    </dgm:pt>
    <dgm:pt modelId="{8C2413E2-FDAE-4B1F-9CB5-A8E645F026EF}">
      <dgm:prSet custT="1"/>
      <dgm:spPr/>
      <dgm:t>
        <a:bodyPr/>
        <a:lstStyle/>
        <a:p>
          <a:r>
            <a:rPr lang="en-US" sz="1050" dirty="0"/>
            <a:t>December</a:t>
          </a:r>
        </a:p>
      </dgm:t>
    </dgm:pt>
    <dgm:pt modelId="{7C7F3D2B-7486-41D0-B148-273AF1038185}" type="parTrans" cxnId="{E6D02377-7393-4260-9488-EB2663D96F8A}">
      <dgm:prSet/>
      <dgm:spPr/>
      <dgm:t>
        <a:bodyPr/>
        <a:lstStyle/>
        <a:p>
          <a:endParaRPr lang="en-US"/>
        </a:p>
      </dgm:t>
    </dgm:pt>
    <dgm:pt modelId="{D26DAC3F-4AB5-46B1-9332-5BF767B8F099}" type="sibTrans" cxnId="{E6D02377-7393-4260-9488-EB2663D96F8A}">
      <dgm:prSet/>
      <dgm:spPr/>
      <dgm:t>
        <a:bodyPr/>
        <a:lstStyle/>
        <a:p>
          <a:endParaRPr lang="en-US"/>
        </a:p>
      </dgm:t>
    </dgm:pt>
    <dgm:pt modelId="{B1819838-76F4-4667-821D-EDF8BF857AD1}">
      <dgm:prSet custT="1"/>
      <dgm:spPr/>
      <dgm:t>
        <a:bodyPr/>
        <a:lstStyle/>
        <a:p>
          <a:endParaRPr lang="en-US" sz="800" dirty="0"/>
        </a:p>
      </dgm:t>
    </dgm:pt>
    <dgm:pt modelId="{71A17AA4-7862-422B-B9FF-B0B7064C2A33}" type="parTrans" cxnId="{C3526FCB-3827-4103-A354-2525E1517DA9}">
      <dgm:prSet/>
      <dgm:spPr/>
      <dgm:t>
        <a:bodyPr/>
        <a:lstStyle/>
        <a:p>
          <a:endParaRPr lang="en-US"/>
        </a:p>
      </dgm:t>
    </dgm:pt>
    <dgm:pt modelId="{EAF11134-A63E-40B0-9F05-3792C0A92B8B}" type="sibTrans" cxnId="{C3526FCB-3827-4103-A354-2525E1517DA9}">
      <dgm:prSet/>
      <dgm:spPr/>
      <dgm:t>
        <a:bodyPr/>
        <a:lstStyle/>
        <a:p>
          <a:endParaRPr lang="en-US"/>
        </a:p>
      </dgm:t>
    </dgm:pt>
    <dgm:pt modelId="{4C806EE8-690D-4951-A16E-2536B8C80DB3}">
      <dgm:prSet/>
      <dgm:spPr/>
      <dgm:t>
        <a:bodyPr/>
        <a:lstStyle/>
        <a:p>
          <a:endParaRPr lang="en-US" dirty="0"/>
        </a:p>
      </dgm:t>
    </dgm:pt>
    <dgm:pt modelId="{8375B4FB-3E73-4E3E-A0EB-E77FF9BC69B5}" type="parTrans" cxnId="{75E3C85C-972E-483F-8A85-D8D80971FAA5}">
      <dgm:prSet/>
      <dgm:spPr/>
      <dgm:t>
        <a:bodyPr/>
        <a:lstStyle/>
        <a:p>
          <a:endParaRPr lang="en-US"/>
        </a:p>
      </dgm:t>
    </dgm:pt>
    <dgm:pt modelId="{E46E8DB3-FAD0-4E99-B3E0-66E91CF32988}" type="sibTrans" cxnId="{75E3C85C-972E-483F-8A85-D8D80971FAA5}">
      <dgm:prSet/>
      <dgm:spPr/>
      <dgm:t>
        <a:bodyPr/>
        <a:lstStyle/>
        <a:p>
          <a:endParaRPr lang="en-US"/>
        </a:p>
      </dgm:t>
    </dgm:pt>
    <dgm:pt modelId="{692DECF1-0F8D-4E1A-B9AA-F3371797A93A}">
      <dgm:prSet custT="1"/>
      <dgm:spPr/>
      <dgm:t>
        <a:bodyPr/>
        <a:lstStyle/>
        <a:p>
          <a:r>
            <a:rPr lang="en-US" sz="1050" dirty="0"/>
            <a:t>October	</a:t>
          </a:r>
        </a:p>
      </dgm:t>
    </dgm:pt>
    <dgm:pt modelId="{D82F9C5E-4BE3-4C6B-98AE-35D5C869910B}" type="sibTrans" cxnId="{104C00E8-7CBF-42C3-BFCA-FE10D4F5A932}">
      <dgm:prSet/>
      <dgm:spPr/>
      <dgm:t>
        <a:bodyPr/>
        <a:lstStyle/>
        <a:p>
          <a:endParaRPr lang="en-US"/>
        </a:p>
      </dgm:t>
    </dgm:pt>
    <dgm:pt modelId="{A4018FBC-9695-4A05-942E-1F93FAF30E08}" type="parTrans" cxnId="{104C00E8-7CBF-42C3-BFCA-FE10D4F5A932}">
      <dgm:prSet/>
      <dgm:spPr/>
      <dgm:t>
        <a:bodyPr/>
        <a:lstStyle/>
        <a:p>
          <a:endParaRPr lang="en-US"/>
        </a:p>
      </dgm:t>
    </dgm:pt>
    <dgm:pt modelId="{66F65D29-3318-4CAC-A9F1-892314E01862}">
      <dgm:prSet custT="1"/>
      <dgm:spPr/>
      <dgm:t>
        <a:bodyPr/>
        <a:lstStyle/>
        <a:p>
          <a:r>
            <a:rPr lang="en-US" sz="1000" dirty="0"/>
            <a:t>SharePoint </a:t>
          </a:r>
          <a:r>
            <a:rPr lang="en-US" sz="1000" b="0" dirty="0"/>
            <a:t>Info</a:t>
          </a:r>
          <a:r>
            <a:rPr lang="en-US" sz="1000" b="1" dirty="0"/>
            <a:t>-Rollins/</a:t>
          </a:r>
          <a:r>
            <a:rPr lang="en-US" sz="1000" dirty="0"/>
            <a:t>Gott</a:t>
          </a:r>
        </a:p>
      </dgm:t>
    </dgm:pt>
    <dgm:pt modelId="{19CB338B-AD7B-41F3-8BA1-46C91FB644F4}" type="parTrans" cxnId="{8D8D18B2-AFE8-4C13-99E1-565DA0CDFD1A}">
      <dgm:prSet/>
      <dgm:spPr/>
      <dgm:t>
        <a:bodyPr/>
        <a:lstStyle/>
        <a:p>
          <a:endParaRPr lang="en-US"/>
        </a:p>
      </dgm:t>
    </dgm:pt>
    <dgm:pt modelId="{061938D2-FFA1-4D6F-928D-2F7DF1699088}" type="sibTrans" cxnId="{8D8D18B2-AFE8-4C13-99E1-565DA0CDFD1A}">
      <dgm:prSet/>
      <dgm:spPr/>
      <dgm:t>
        <a:bodyPr/>
        <a:lstStyle/>
        <a:p>
          <a:endParaRPr lang="en-US"/>
        </a:p>
      </dgm:t>
    </dgm:pt>
    <dgm:pt modelId="{1CD19A4D-18F5-4070-9929-3C9850EDA6CA}">
      <dgm:prSet custT="1"/>
      <dgm:spPr/>
      <dgm:t>
        <a:bodyPr/>
        <a:lstStyle/>
        <a:p>
          <a:pPr algn="l"/>
          <a:r>
            <a:rPr lang="en-US" sz="1000" dirty="0"/>
            <a:t>Waivers, Releases, Referral forms prep, Invite Letter prep-</a:t>
          </a:r>
          <a:r>
            <a:rPr lang="en-US" sz="1000" b="1" dirty="0"/>
            <a:t>Gott</a:t>
          </a:r>
        </a:p>
      </dgm:t>
    </dgm:pt>
    <dgm:pt modelId="{F099D044-0195-42F8-9D0B-B6EFC4EFC870}" type="parTrans" cxnId="{AEE8BBC7-5124-4501-81CB-689A63841407}">
      <dgm:prSet/>
      <dgm:spPr/>
      <dgm:t>
        <a:bodyPr/>
        <a:lstStyle/>
        <a:p>
          <a:endParaRPr lang="en-US"/>
        </a:p>
      </dgm:t>
    </dgm:pt>
    <dgm:pt modelId="{E84814D0-D2FE-4927-9464-23708C9DB618}" type="sibTrans" cxnId="{AEE8BBC7-5124-4501-81CB-689A63841407}">
      <dgm:prSet/>
      <dgm:spPr/>
      <dgm:t>
        <a:bodyPr/>
        <a:lstStyle/>
        <a:p>
          <a:endParaRPr lang="en-US"/>
        </a:p>
      </dgm:t>
    </dgm:pt>
    <dgm:pt modelId="{C90C26CF-2926-4EF5-9EB8-7165AD3C9FD4}">
      <dgm:prSet phldrT="[Text]" custT="1"/>
      <dgm:spPr/>
      <dgm:t>
        <a:bodyPr/>
        <a:lstStyle/>
        <a:p>
          <a:r>
            <a:rPr lang="en-US" sz="1050" dirty="0"/>
            <a:t>July</a:t>
          </a:r>
        </a:p>
      </dgm:t>
    </dgm:pt>
    <dgm:pt modelId="{30453293-D4D3-493D-A10D-630DF0845B02}" type="sibTrans" cxnId="{4B310863-DC91-432C-80BB-1D142F996315}">
      <dgm:prSet/>
      <dgm:spPr/>
      <dgm:t>
        <a:bodyPr/>
        <a:lstStyle/>
        <a:p>
          <a:endParaRPr lang="en-US"/>
        </a:p>
      </dgm:t>
    </dgm:pt>
    <dgm:pt modelId="{6EBDC05E-A527-4CE2-896B-3A149E93F1BA}" type="parTrans" cxnId="{4B310863-DC91-432C-80BB-1D142F996315}">
      <dgm:prSet/>
      <dgm:spPr/>
      <dgm:t>
        <a:bodyPr/>
        <a:lstStyle/>
        <a:p>
          <a:endParaRPr lang="en-US"/>
        </a:p>
      </dgm:t>
    </dgm:pt>
    <dgm:pt modelId="{E91C8598-F13F-48CC-A1C7-92BEC95BBDB8}">
      <dgm:prSet custT="1"/>
      <dgm:spPr/>
      <dgm:t>
        <a:bodyPr/>
        <a:lstStyle/>
        <a:p>
          <a:r>
            <a:rPr lang="en-US" sz="1000" dirty="0"/>
            <a:t>Schedule rooms for </a:t>
          </a:r>
          <a:r>
            <a:rPr lang="en-US" sz="1000" i="1" dirty="0"/>
            <a:t>interview</a:t>
          </a:r>
          <a:r>
            <a:rPr lang="en-US" sz="1000" dirty="0"/>
            <a:t>s-</a:t>
          </a:r>
          <a:r>
            <a:rPr lang="en-US" sz="1000" b="1" dirty="0"/>
            <a:t>Gott</a:t>
          </a:r>
        </a:p>
      </dgm:t>
    </dgm:pt>
    <dgm:pt modelId="{A2B2C702-435C-4FB4-8CA3-F02E210C77EC}" type="parTrans" cxnId="{7E8C225A-2BD9-4527-AAD3-C41A76238DF7}">
      <dgm:prSet/>
      <dgm:spPr/>
      <dgm:t>
        <a:bodyPr/>
        <a:lstStyle/>
        <a:p>
          <a:endParaRPr lang="en-US"/>
        </a:p>
      </dgm:t>
    </dgm:pt>
    <dgm:pt modelId="{7E6B3283-3648-4E80-81DE-E2D2941D0D8E}" type="sibTrans" cxnId="{7E8C225A-2BD9-4527-AAD3-C41A76238DF7}">
      <dgm:prSet/>
      <dgm:spPr/>
      <dgm:t>
        <a:bodyPr/>
        <a:lstStyle/>
        <a:p>
          <a:endParaRPr lang="en-US"/>
        </a:p>
      </dgm:t>
    </dgm:pt>
    <dgm:pt modelId="{36B67273-6F11-4356-8B56-0DBE1A7071C1}">
      <dgm:prSet custT="1"/>
      <dgm:spPr/>
      <dgm:t>
        <a:bodyPr/>
        <a:lstStyle/>
        <a:p>
          <a:pPr algn="l"/>
          <a:r>
            <a:rPr lang="en-US" sz="1000" i="1" dirty="0"/>
            <a:t>Background packet</a:t>
          </a:r>
          <a:r>
            <a:rPr lang="en-US" sz="1000" b="1" i="1" dirty="0"/>
            <a:t> </a:t>
          </a:r>
          <a:r>
            <a:rPr lang="en-US" sz="1000" b="1" dirty="0"/>
            <a:t>r</a:t>
          </a:r>
          <a:r>
            <a:rPr lang="en-US" sz="1000" b="0" dirty="0"/>
            <a:t>evisions</a:t>
          </a:r>
          <a:r>
            <a:rPr lang="en-US" sz="1000" b="1" dirty="0"/>
            <a:t> Gott/Rollins/Whitchurch/Tyler</a:t>
          </a:r>
          <a:endParaRPr lang="en-US" sz="1000" dirty="0"/>
        </a:p>
      </dgm:t>
    </dgm:pt>
    <dgm:pt modelId="{51D0A72A-0716-4A21-B8CD-191C21A3D6E6}" type="parTrans" cxnId="{2648FEFA-1237-4EEB-81DC-AE16108E28C2}">
      <dgm:prSet/>
      <dgm:spPr/>
      <dgm:t>
        <a:bodyPr/>
        <a:lstStyle/>
        <a:p>
          <a:endParaRPr lang="en-US"/>
        </a:p>
      </dgm:t>
    </dgm:pt>
    <dgm:pt modelId="{EF3ECF6B-9A10-46CC-B3BB-0F3F546EFF0F}" type="sibTrans" cxnId="{2648FEFA-1237-4EEB-81DC-AE16108E28C2}">
      <dgm:prSet/>
      <dgm:spPr/>
      <dgm:t>
        <a:bodyPr/>
        <a:lstStyle/>
        <a:p>
          <a:endParaRPr lang="en-US"/>
        </a:p>
      </dgm:t>
    </dgm:pt>
    <dgm:pt modelId="{E1EAD3B2-4D1C-4C36-858E-B63A5E9FB2D7}">
      <dgm:prSet custT="1"/>
      <dgm:spPr/>
      <dgm:t>
        <a:bodyPr/>
        <a:lstStyle/>
        <a:p>
          <a:r>
            <a:rPr lang="en-US" sz="1050" dirty="0"/>
            <a:t>August </a:t>
          </a:r>
        </a:p>
      </dgm:t>
    </dgm:pt>
    <dgm:pt modelId="{0F81C8D6-6047-4347-832A-80F73524BE5F}" type="parTrans" cxnId="{1CECF8B6-CC6E-44FD-86CC-6B334DEB535C}">
      <dgm:prSet/>
      <dgm:spPr/>
      <dgm:t>
        <a:bodyPr/>
        <a:lstStyle/>
        <a:p>
          <a:endParaRPr lang="en-US"/>
        </a:p>
      </dgm:t>
    </dgm:pt>
    <dgm:pt modelId="{417F22BF-6D1A-477E-88D4-0AFE4AE345C7}" type="sibTrans" cxnId="{1CECF8B6-CC6E-44FD-86CC-6B334DEB535C}">
      <dgm:prSet/>
      <dgm:spPr/>
      <dgm:t>
        <a:bodyPr/>
        <a:lstStyle/>
        <a:p>
          <a:endParaRPr lang="en-US"/>
        </a:p>
      </dgm:t>
    </dgm:pt>
    <dgm:pt modelId="{DE6FCDD8-32B9-4F76-98CF-FF4BB79C0A81}">
      <dgm:prSet custT="1"/>
      <dgm:spPr/>
      <dgm:t>
        <a:bodyPr/>
        <a:lstStyle/>
        <a:p>
          <a:r>
            <a:rPr lang="en-US" sz="1050" dirty="0"/>
            <a:t>September</a:t>
          </a:r>
          <a:r>
            <a:rPr lang="en-US" sz="500" dirty="0"/>
            <a:t>	</a:t>
          </a:r>
        </a:p>
      </dgm:t>
    </dgm:pt>
    <dgm:pt modelId="{6CF19973-C75A-47AD-B594-4E8ECD0C9B84}" type="parTrans" cxnId="{43CC6D64-1657-4642-AD1D-41C7AE35D193}">
      <dgm:prSet/>
      <dgm:spPr/>
      <dgm:t>
        <a:bodyPr/>
        <a:lstStyle/>
        <a:p>
          <a:endParaRPr lang="en-US"/>
        </a:p>
      </dgm:t>
    </dgm:pt>
    <dgm:pt modelId="{1994285F-F549-4EB6-8D62-73A62C9DEFE8}" type="sibTrans" cxnId="{43CC6D64-1657-4642-AD1D-41C7AE35D193}">
      <dgm:prSet/>
      <dgm:spPr/>
      <dgm:t>
        <a:bodyPr/>
        <a:lstStyle/>
        <a:p>
          <a:endParaRPr lang="en-US"/>
        </a:p>
      </dgm:t>
    </dgm:pt>
    <dgm:pt modelId="{06925289-A917-4376-8BB2-26660AC50680}">
      <dgm:prSet/>
      <dgm:spPr/>
      <dgm:t>
        <a:bodyPr/>
        <a:lstStyle/>
        <a:p>
          <a:endParaRPr lang="en-US" sz="500" dirty="0"/>
        </a:p>
      </dgm:t>
    </dgm:pt>
    <dgm:pt modelId="{1DB0AE9B-EDFC-4D1B-A667-DEA59A1EAED6}" type="parTrans" cxnId="{E498FD2E-15E5-41DE-8239-C0B4BAEB43A7}">
      <dgm:prSet/>
      <dgm:spPr/>
      <dgm:t>
        <a:bodyPr/>
        <a:lstStyle/>
        <a:p>
          <a:endParaRPr lang="en-US"/>
        </a:p>
      </dgm:t>
    </dgm:pt>
    <dgm:pt modelId="{C2CFB0EE-352C-45D2-B014-7AC629262CF8}" type="sibTrans" cxnId="{E498FD2E-15E5-41DE-8239-C0B4BAEB43A7}">
      <dgm:prSet/>
      <dgm:spPr/>
      <dgm:t>
        <a:bodyPr/>
        <a:lstStyle/>
        <a:p>
          <a:endParaRPr lang="en-US"/>
        </a:p>
      </dgm:t>
    </dgm:pt>
    <dgm:pt modelId="{4C87CE85-7826-418B-A8F0-F0E2276044F3}">
      <dgm:prSet custT="1"/>
      <dgm:spPr/>
      <dgm:t>
        <a:bodyPr/>
        <a:lstStyle/>
        <a:p>
          <a:r>
            <a:rPr lang="en-US" sz="1000" dirty="0"/>
            <a:t>Assemble </a:t>
          </a:r>
          <a:r>
            <a:rPr lang="en-US" sz="1000" i="1" dirty="0"/>
            <a:t>interview panels-</a:t>
          </a:r>
          <a:r>
            <a:rPr lang="en-US" sz="1000" b="1" dirty="0"/>
            <a:t>Gott</a:t>
          </a:r>
        </a:p>
      </dgm:t>
    </dgm:pt>
    <dgm:pt modelId="{E26625DC-B7C3-463A-A378-7C78C6ECD1F7}" type="parTrans" cxnId="{6F34ED34-6071-4A14-B89A-7735758C7FC9}">
      <dgm:prSet/>
      <dgm:spPr/>
      <dgm:t>
        <a:bodyPr/>
        <a:lstStyle/>
        <a:p>
          <a:endParaRPr lang="en-US"/>
        </a:p>
      </dgm:t>
    </dgm:pt>
    <dgm:pt modelId="{3AA24466-D0F1-4D61-9583-349476D10624}" type="sibTrans" cxnId="{6F34ED34-6071-4A14-B89A-7735758C7FC9}">
      <dgm:prSet/>
      <dgm:spPr/>
      <dgm:t>
        <a:bodyPr/>
        <a:lstStyle/>
        <a:p>
          <a:endParaRPr lang="en-US"/>
        </a:p>
      </dgm:t>
    </dgm:pt>
    <dgm:pt modelId="{FE83D45E-AF04-432C-A15A-8A5BCAB7C5C7}">
      <dgm:prSet custT="1"/>
      <dgm:spPr/>
      <dgm:t>
        <a:bodyPr/>
        <a:lstStyle/>
        <a:p>
          <a:r>
            <a:rPr lang="en-US" sz="1000" dirty="0"/>
            <a:t>Schedule locations for </a:t>
          </a:r>
          <a:r>
            <a:rPr lang="en-US" sz="1000" i="1" dirty="0"/>
            <a:t>P.O.W.E.R. &amp; SWIM</a:t>
          </a:r>
          <a:r>
            <a:rPr lang="en-US" sz="1000" dirty="0"/>
            <a:t> tests-</a:t>
          </a:r>
          <a:r>
            <a:rPr lang="en-US" sz="1000" b="1" dirty="0"/>
            <a:t>Rollins </a:t>
          </a:r>
        </a:p>
      </dgm:t>
    </dgm:pt>
    <dgm:pt modelId="{7742B6C6-F6FB-40EC-B3CF-8C36ACFFE8EC}" type="parTrans" cxnId="{79BDDCBD-5688-46D0-BE4C-885A05750907}">
      <dgm:prSet/>
      <dgm:spPr/>
      <dgm:t>
        <a:bodyPr/>
        <a:lstStyle/>
        <a:p>
          <a:endParaRPr lang="en-US"/>
        </a:p>
      </dgm:t>
    </dgm:pt>
    <dgm:pt modelId="{505695AE-41C9-42AC-8F52-3896042C8BA3}" type="sibTrans" cxnId="{79BDDCBD-5688-46D0-BE4C-885A05750907}">
      <dgm:prSet/>
      <dgm:spPr/>
      <dgm:t>
        <a:bodyPr/>
        <a:lstStyle/>
        <a:p>
          <a:endParaRPr lang="en-US"/>
        </a:p>
      </dgm:t>
    </dgm:pt>
    <dgm:pt modelId="{DD545CA9-146A-4389-8FF7-0ADFA670B9D8}">
      <dgm:prSet custT="1"/>
      <dgm:spPr/>
      <dgm:t>
        <a:bodyPr/>
        <a:lstStyle/>
        <a:p>
          <a:r>
            <a:rPr lang="en-US" sz="1000" i="1" dirty="0"/>
            <a:t>Facility agreements </a:t>
          </a:r>
          <a:r>
            <a:rPr lang="en-US" sz="1000" dirty="0"/>
            <a:t>for swim &amp; power tests as required--</a:t>
          </a:r>
          <a:r>
            <a:rPr lang="en-US" sz="1000" b="1" dirty="0"/>
            <a:t>Stephens</a:t>
          </a:r>
        </a:p>
      </dgm:t>
    </dgm:pt>
    <dgm:pt modelId="{D8694529-0565-4BC1-8453-FD2FB4E926EA}" type="parTrans" cxnId="{C22B341B-6234-4151-9EB7-695FD1932E61}">
      <dgm:prSet/>
      <dgm:spPr/>
      <dgm:t>
        <a:bodyPr/>
        <a:lstStyle/>
        <a:p>
          <a:endParaRPr lang="en-US"/>
        </a:p>
      </dgm:t>
    </dgm:pt>
    <dgm:pt modelId="{EAB35560-C6BB-4DEB-B794-8BAFAEC1332A}" type="sibTrans" cxnId="{C22B341B-6234-4151-9EB7-695FD1932E61}">
      <dgm:prSet/>
      <dgm:spPr/>
      <dgm:t>
        <a:bodyPr/>
        <a:lstStyle/>
        <a:p>
          <a:endParaRPr lang="en-US"/>
        </a:p>
      </dgm:t>
    </dgm:pt>
    <dgm:pt modelId="{63396215-025B-4372-9A89-F2CBE8E83EC9}">
      <dgm:prSet custT="1"/>
      <dgm:spPr/>
      <dgm:t>
        <a:bodyPr/>
        <a:lstStyle/>
        <a:p>
          <a:r>
            <a:rPr lang="en-US" sz="1000" dirty="0"/>
            <a:t>Assemble </a:t>
          </a:r>
          <a:r>
            <a:rPr lang="en-US" sz="1000" i="1" dirty="0"/>
            <a:t>applicant files</a:t>
          </a:r>
          <a:r>
            <a:rPr lang="en-US" sz="1000" dirty="0"/>
            <a:t>-</a:t>
          </a:r>
          <a:r>
            <a:rPr lang="en-US" sz="1000" b="1" dirty="0"/>
            <a:t>Diane</a:t>
          </a:r>
        </a:p>
      </dgm:t>
    </dgm:pt>
    <dgm:pt modelId="{3702B2EB-8F63-4496-871F-BACDC8AB8B5B}" type="parTrans" cxnId="{A7CD617C-F9C5-4FEC-B92C-A0A36143EDBD}">
      <dgm:prSet/>
      <dgm:spPr/>
      <dgm:t>
        <a:bodyPr/>
        <a:lstStyle/>
        <a:p>
          <a:endParaRPr lang="en-US"/>
        </a:p>
      </dgm:t>
    </dgm:pt>
    <dgm:pt modelId="{2FCAB82C-E852-4A3C-994F-78AF73D39CDC}" type="sibTrans" cxnId="{A7CD617C-F9C5-4FEC-B92C-A0A36143EDBD}">
      <dgm:prSet/>
      <dgm:spPr/>
      <dgm:t>
        <a:bodyPr/>
        <a:lstStyle/>
        <a:p>
          <a:endParaRPr lang="en-US"/>
        </a:p>
      </dgm:t>
    </dgm:pt>
    <dgm:pt modelId="{F18B116E-C11A-4A3E-9FDD-52C98945F202}">
      <dgm:prSet custT="1"/>
      <dgm:spPr/>
      <dgm:t>
        <a:bodyPr/>
        <a:lstStyle/>
        <a:p>
          <a:pPr algn="l"/>
          <a:r>
            <a:rPr lang="en-US" sz="1000" b="1" dirty="0"/>
            <a:t>Director Tyler/D.C. Whitchurch </a:t>
          </a:r>
          <a:r>
            <a:rPr lang="en-US" sz="1000" dirty="0"/>
            <a:t>advise Gott on preferences for </a:t>
          </a:r>
          <a:r>
            <a:rPr lang="en-US" sz="1000" i="1" dirty="0"/>
            <a:t>Interview panels. </a:t>
          </a:r>
        </a:p>
      </dgm:t>
    </dgm:pt>
    <dgm:pt modelId="{C10CC8E5-D4B9-400E-B666-A46A8D1E4C53}" type="parTrans" cxnId="{C261E5C3-6695-48E4-B837-28CE817E29D3}">
      <dgm:prSet/>
      <dgm:spPr/>
      <dgm:t>
        <a:bodyPr/>
        <a:lstStyle/>
        <a:p>
          <a:endParaRPr lang="en-US"/>
        </a:p>
      </dgm:t>
    </dgm:pt>
    <dgm:pt modelId="{25600F60-5335-47FD-8785-7D5363418F7B}" type="sibTrans" cxnId="{C261E5C3-6695-48E4-B837-28CE817E29D3}">
      <dgm:prSet/>
      <dgm:spPr/>
      <dgm:t>
        <a:bodyPr/>
        <a:lstStyle/>
        <a:p>
          <a:endParaRPr lang="en-US"/>
        </a:p>
      </dgm:t>
    </dgm:pt>
    <dgm:pt modelId="{B9568101-CC9D-42A0-8D15-86A748AA68A8}">
      <dgm:prSet custT="1"/>
      <dgm:spPr/>
      <dgm:t>
        <a:bodyPr/>
        <a:lstStyle/>
        <a:p>
          <a:r>
            <a:rPr lang="en-US" sz="1000" b="0" dirty="0"/>
            <a:t>Bid </a:t>
          </a:r>
          <a:r>
            <a:rPr lang="en-US" sz="1000" b="0" i="1" dirty="0"/>
            <a:t>Credit Reports- </a:t>
          </a:r>
          <a:r>
            <a:rPr lang="en-US" sz="1000" b="1" dirty="0"/>
            <a:t>Stephens</a:t>
          </a:r>
        </a:p>
      </dgm:t>
    </dgm:pt>
    <dgm:pt modelId="{E2CE9910-C12D-46D9-9874-361069D7AEF1}" type="parTrans" cxnId="{CC2762CA-BECC-4FBC-BE6E-91B309972DA0}">
      <dgm:prSet/>
      <dgm:spPr/>
      <dgm:t>
        <a:bodyPr/>
        <a:lstStyle/>
        <a:p>
          <a:endParaRPr lang="en-US"/>
        </a:p>
      </dgm:t>
    </dgm:pt>
    <dgm:pt modelId="{B4E37EE0-4C2F-48B0-A84D-4D483736A037}" type="sibTrans" cxnId="{CC2762CA-BECC-4FBC-BE6E-91B309972DA0}">
      <dgm:prSet/>
      <dgm:spPr/>
      <dgm:t>
        <a:bodyPr/>
        <a:lstStyle/>
        <a:p>
          <a:endParaRPr lang="en-US"/>
        </a:p>
      </dgm:t>
    </dgm:pt>
    <dgm:pt modelId="{FDF4D743-10C9-429B-B254-7167C1488FE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000" b="1" i="1" dirty="0"/>
            <a:t>P.O.W.E.R. &amp; SWIM </a:t>
          </a:r>
          <a:r>
            <a:rPr lang="en-US" sz="1000" b="1" dirty="0"/>
            <a:t>7/24--8/1 </a:t>
          </a:r>
          <a:r>
            <a:rPr lang="en-US" sz="1000" dirty="0"/>
            <a:t>North, Central, South—</a:t>
          </a:r>
          <a:r>
            <a:rPr lang="en-US" sz="1000" b="1" dirty="0"/>
            <a:t>Rollins, SO staff, sworn</a:t>
          </a:r>
        </a:p>
      </dgm:t>
    </dgm:pt>
    <dgm:pt modelId="{E9D26EAC-6992-4F07-B076-85B148D496D7}" type="parTrans" cxnId="{9C84631B-ECC4-4E77-97ED-4B41DA074E30}">
      <dgm:prSet/>
      <dgm:spPr/>
      <dgm:t>
        <a:bodyPr/>
        <a:lstStyle/>
        <a:p>
          <a:endParaRPr lang="en-US"/>
        </a:p>
      </dgm:t>
    </dgm:pt>
    <dgm:pt modelId="{F674B854-E820-4937-B415-CC90F74E7788}" type="sibTrans" cxnId="{9C84631B-ECC4-4E77-97ED-4B41DA074E30}">
      <dgm:prSet/>
      <dgm:spPr/>
      <dgm:t>
        <a:bodyPr/>
        <a:lstStyle/>
        <a:p>
          <a:endParaRPr lang="en-US"/>
        </a:p>
      </dgm:t>
    </dgm:pt>
    <dgm:pt modelId="{F9212028-9C9D-4ABB-B59C-C6F5EE8F16F4}">
      <dgm:prSet custT="1"/>
      <dgm:spPr/>
      <dgm:t>
        <a:bodyPr/>
        <a:lstStyle/>
        <a:p>
          <a:r>
            <a:rPr lang="en-US" sz="1000" dirty="0"/>
            <a:t>Packets &amp; Invites for swim &amp; power mailed by </a:t>
          </a:r>
          <a:r>
            <a:rPr lang="en-US" sz="1000" b="1" dirty="0"/>
            <a:t>7/19/21</a:t>
          </a:r>
          <a:r>
            <a:rPr lang="en-US" sz="1000" dirty="0"/>
            <a:t> M</a:t>
          </a:r>
          <a:r>
            <a:rPr lang="en-US" sz="1000" b="1" dirty="0"/>
            <a:t>ary/Diane</a:t>
          </a:r>
        </a:p>
      </dgm:t>
    </dgm:pt>
    <dgm:pt modelId="{69BE8922-20C6-46DA-B17E-CCDDF6CB8D94}" type="parTrans" cxnId="{BFC86C3C-5EFC-4AD0-9D73-215D382C66F0}">
      <dgm:prSet/>
      <dgm:spPr/>
      <dgm:t>
        <a:bodyPr/>
        <a:lstStyle/>
        <a:p>
          <a:endParaRPr lang="en-US"/>
        </a:p>
      </dgm:t>
    </dgm:pt>
    <dgm:pt modelId="{E104DEA2-374C-4B20-BC9E-BA90DF1F4709}" type="sibTrans" cxnId="{BFC86C3C-5EFC-4AD0-9D73-215D382C66F0}">
      <dgm:prSet/>
      <dgm:spPr/>
      <dgm:t>
        <a:bodyPr/>
        <a:lstStyle/>
        <a:p>
          <a:endParaRPr lang="en-US"/>
        </a:p>
      </dgm:t>
    </dgm:pt>
    <dgm:pt modelId="{D6C1252E-A3ED-4991-8B64-E93988A779F0}">
      <dgm:prSet custT="1"/>
      <dgm:spPr/>
      <dgm:t>
        <a:bodyPr/>
        <a:lstStyle/>
        <a:p>
          <a:pPr algn="l"/>
          <a:r>
            <a:rPr lang="en-US" sz="1000" dirty="0"/>
            <a:t>D.C. &amp; Director approval for interview questions-</a:t>
          </a:r>
          <a:r>
            <a:rPr lang="en-US" sz="1000" b="1" dirty="0"/>
            <a:t>Stephens</a:t>
          </a:r>
          <a:r>
            <a:rPr lang="en-US" sz="1000" dirty="0"/>
            <a:t>/</a:t>
          </a:r>
          <a:r>
            <a:rPr lang="en-US" sz="1000" b="1" dirty="0"/>
            <a:t>Gott</a:t>
          </a:r>
          <a:endParaRPr lang="en-US" sz="1000" dirty="0"/>
        </a:p>
      </dgm:t>
    </dgm:pt>
    <dgm:pt modelId="{3AD79425-BAE7-4F4B-8833-352459D5DD34}" type="parTrans" cxnId="{19256EA1-BD8A-42F6-A3F7-EB35172F1695}">
      <dgm:prSet/>
      <dgm:spPr/>
      <dgm:t>
        <a:bodyPr/>
        <a:lstStyle/>
        <a:p>
          <a:endParaRPr lang="en-US"/>
        </a:p>
      </dgm:t>
    </dgm:pt>
    <dgm:pt modelId="{57A108BC-5161-4477-9263-B38938942693}" type="sibTrans" cxnId="{19256EA1-BD8A-42F6-A3F7-EB35172F1695}">
      <dgm:prSet/>
      <dgm:spPr/>
      <dgm:t>
        <a:bodyPr/>
        <a:lstStyle/>
        <a:p>
          <a:endParaRPr lang="en-US"/>
        </a:p>
      </dgm:t>
    </dgm:pt>
    <dgm:pt modelId="{DBC4AE6D-F596-428E-8C5E-3DD17439DC5D}">
      <dgm:prSet custT="1"/>
      <dgm:spPr/>
      <dgm:t>
        <a:bodyPr/>
        <a:lstStyle/>
        <a:p>
          <a:r>
            <a:rPr lang="en-US" sz="1000" dirty="0"/>
            <a:t>Psych &amp; Medical Exams out for </a:t>
          </a:r>
          <a:r>
            <a:rPr lang="en-US" sz="1000" b="1" i="1" dirty="0"/>
            <a:t>BID-</a:t>
          </a:r>
          <a:r>
            <a:rPr lang="en-US" sz="1000" b="1" dirty="0"/>
            <a:t>Stephens</a:t>
          </a:r>
          <a:r>
            <a:rPr lang="en-US" sz="1000" dirty="0"/>
            <a:t> with dates of  </a:t>
          </a:r>
          <a:r>
            <a:rPr lang="en-US" sz="1000" b="1" i="1" dirty="0"/>
            <a:t>written psych exam on 8/30/21</a:t>
          </a:r>
          <a:r>
            <a:rPr lang="en-US" sz="1000" dirty="0"/>
            <a:t> and oral exams </a:t>
          </a:r>
          <a:r>
            <a:rPr lang="en-US" sz="1000" b="1" dirty="0"/>
            <a:t>9/6-9/17. Results to us no later than 9/30/21</a:t>
          </a:r>
        </a:p>
      </dgm:t>
    </dgm:pt>
    <dgm:pt modelId="{7A551CAC-DF17-41F2-AEAD-913ABAF0F75B}" type="parTrans" cxnId="{2561EFA0-5DBD-4849-9C66-0CD42D58BBDC}">
      <dgm:prSet/>
      <dgm:spPr/>
      <dgm:t>
        <a:bodyPr/>
        <a:lstStyle/>
        <a:p>
          <a:endParaRPr lang="en-US"/>
        </a:p>
      </dgm:t>
    </dgm:pt>
    <dgm:pt modelId="{3B1E31DA-F794-4717-A5D7-D19C591166E3}" type="sibTrans" cxnId="{2561EFA0-5DBD-4849-9C66-0CD42D58BBDC}">
      <dgm:prSet/>
      <dgm:spPr/>
      <dgm:t>
        <a:bodyPr/>
        <a:lstStyle/>
        <a:p>
          <a:endParaRPr lang="en-US"/>
        </a:p>
      </dgm:t>
    </dgm:pt>
    <dgm:pt modelId="{654D9C4F-24ED-490D-90B0-4DCBDBBCE12B}" type="pres">
      <dgm:prSet presAssocID="{DE5F75BA-5EF1-40C6-8801-A72F10B427DE}" presName="Name0" presStyleCnt="0">
        <dgm:presLayoutVars>
          <dgm:dir/>
          <dgm:animLvl val="lvl"/>
          <dgm:resizeHandles val="exact"/>
        </dgm:presLayoutVars>
      </dgm:prSet>
      <dgm:spPr/>
    </dgm:pt>
    <dgm:pt modelId="{D22594C7-330A-4F33-9E0E-4CC0001C0F65}" type="pres">
      <dgm:prSet presAssocID="{C2E81BC4-CE63-4C86-9EA9-589D2BA87C83}" presName="composite" presStyleCnt="0"/>
      <dgm:spPr/>
    </dgm:pt>
    <dgm:pt modelId="{7CDB2864-1C17-4A9A-961D-E1671D6F8F43}" type="pres">
      <dgm:prSet presAssocID="{C2E81BC4-CE63-4C86-9EA9-589D2BA87C83}" presName="parTx" presStyleLbl="node1" presStyleIdx="0" presStyleCnt="8" custLinFactY="-300000" custLinFactNeighborX="-734" custLinFactNeighborY="-321562">
        <dgm:presLayoutVars>
          <dgm:chMax val="0"/>
          <dgm:chPref val="0"/>
          <dgm:bulletEnabled val="1"/>
        </dgm:presLayoutVars>
      </dgm:prSet>
      <dgm:spPr/>
    </dgm:pt>
    <dgm:pt modelId="{31246BE5-1437-47E5-99A1-CF559653C614}" type="pres">
      <dgm:prSet presAssocID="{C2E81BC4-CE63-4C86-9EA9-589D2BA87C83}" presName="desTx" presStyleLbl="revTx" presStyleIdx="0" presStyleCnt="5" custScaleY="68480" custLinFactY="-59930" custLinFactNeighborX="3223" custLinFactNeighborY="-100000">
        <dgm:presLayoutVars>
          <dgm:bulletEnabled val="1"/>
        </dgm:presLayoutVars>
      </dgm:prSet>
      <dgm:spPr/>
    </dgm:pt>
    <dgm:pt modelId="{FF543237-3955-4282-A966-373C024EF1FD}" type="pres">
      <dgm:prSet presAssocID="{7117D7C8-1C29-4974-BF24-FDD369911AE3}" presName="space" presStyleCnt="0"/>
      <dgm:spPr/>
    </dgm:pt>
    <dgm:pt modelId="{D1838CCA-E7F4-4BAF-AB80-B9F7B27DEC3A}" type="pres">
      <dgm:prSet presAssocID="{6003704F-3836-4622-9164-F879E1698B35}" presName="composite" presStyleCnt="0"/>
      <dgm:spPr/>
    </dgm:pt>
    <dgm:pt modelId="{7427D2D0-457E-4992-9770-D5E56CE6C1CA}" type="pres">
      <dgm:prSet presAssocID="{6003704F-3836-4622-9164-F879E1698B35}" presName="parTx" presStyleLbl="node1" presStyleIdx="1" presStyleCnt="8" custLinFactY="-245719" custLinFactNeighborX="-6898" custLinFactNeighborY="-300000">
        <dgm:presLayoutVars>
          <dgm:chMax val="0"/>
          <dgm:chPref val="0"/>
          <dgm:bulletEnabled val="1"/>
        </dgm:presLayoutVars>
      </dgm:prSet>
      <dgm:spPr/>
    </dgm:pt>
    <dgm:pt modelId="{08A1686F-3754-464D-B711-2E6F88CDCD05}" type="pres">
      <dgm:prSet presAssocID="{6003704F-3836-4622-9164-F879E1698B35}" presName="desTx" presStyleLbl="revTx" presStyleIdx="1" presStyleCnt="5" custScaleX="144340" custScaleY="223221" custLinFactNeighborX="-1804" custLinFactNeighborY="-48779">
        <dgm:presLayoutVars>
          <dgm:bulletEnabled val="1"/>
        </dgm:presLayoutVars>
      </dgm:prSet>
      <dgm:spPr/>
    </dgm:pt>
    <dgm:pt modelId="{58F20501-E545-4A24-A65C-D9F9C22A97A4}" type="pres">
      <dgm:prSet presAssocID="{1F2721FD-A4E0-4A27-B03D-5A2085D1D50C}" presName="space" presStyleCnt="0"/>
      <dgm:spPr/>
    </dgm:pt>
    <dgm:pt modelId="{C2CF1DF8-E72E-45A5-98E2-62217F92AB11}" type="pres">
      <dgm:prSet presAssocID="{C90C26CF-2926-4EF5-9EB8-7165AD3C9FD4}" presName="composite" presStyleCnt="0"/>
      <dgm:spPr/>
    </dgm:pt>
    <dgm:pt modelId="{8AA4CCA6-22A4-4151-9329-BE6D19FAE525}" type="pres">
      <dgm:prSet presAssocID="{C90C26CF-2926-4EF5-9EB8-7165AD3C9FD4}" presName="parTx" presStyleLbl="node1" presStyleIdx="2" presStyleCnt="8" custLinFactY="-200000" custLinFactNeighborX="4571" custLinFactNeighborY="-204499">
        <dgm:presLayoutVars>
          <dgm:chMax val="0"/>
          <dgm:chPref val="0"/>
          <dgm:bulletEnabled val="1"/>
        </dgm:presLayoutVars>
      </dgm:prSet>
      <dgm:spPr/>
    </dgm:pt>
    <dgm:pt modelId="{7A590384-CBBD-4881-8D9C-BCE3D7261643}" type="pres">
      <dgm:prSet presAssocID="{C90C26CF-2926-4EF5-9EB8-7165AD3C9FD4}" presName="desTx" presStyleLbl="revTx" presStyleIdx="2" presStyleCnt="5" custScaleX="99572" custLinFactNeighborX="26360" custLinFactNeighborY="-41824">
        <dgm:presLayoutVars>
          <dgm:bulletEnabled val="1"/>
        </dgm:presLayoutVars>
      </dgm:prSet>
      <dgm:spPr/>
    </dgm:pt>
    <dgm:pt modelId="{4C814E26-5D87-4038-B2E7-CBEBE4F93EC0}" type="pres">
      <dgm:prSet presAssocID="{30453293-D4D3-493D-A10D-630DF0845B02}" presName="space" presStyleCnt="0"/>
      <dgm:spPr/>
    </dgm:pt>
    <dgm:pt modelId="{CBE2035C-1594-403B-93DD-ECFAEB5D4BA6}" type="pres">
      <dgm:prSet presAssocID="{E1EAD3B2-4D1C-4C36-858E-B63A5E9FB2D7}" presName="composite" presStyleCnt="0"/>
      <dgm:spPr/>
    </dgm:pt>
    <dgm:pt modelId="{54DC9555-7D88-4CF9-9939-7B68CA6456CD}" type="pres">
      <dgm:prSet presAssocID="{E1EAD3B2-4D1C-4C36-858E-B63A5E9FB2D7}" presName="parTx" presStyleLbl="node1" presStyleIdx="3" presStyleCnt="8" custLinFactY="-200000" custLinFactNeighborX="6309" custLinFactNeighborY="-208027">
        <dgm:presLayoutVars>
          <dgm:chMax val="0"/>
          <dgm:chPref val="0"/>
          <dgm:bulletEnabled val="1"/>
        </dgm:presLayoutVars>
      </dgm:prSet>
      <dgm:spPr/>
    </dgm:pt>
    <dgm:pt modelId="{72514152-2382-414E-B5F3-590015C3B77E}" type="pres">
      <dgm:prSet presAssocID="{E1EAD3B2-4D1C-4C36-858E-B63A5E9FB2D7}" presName="desTx" presStyleLbl="revTx" presStyleIdx="2" presStyleCnt="5">
        <dgm:presLayoutVars>
          <dgm:bulletEnabled val="1"/>
        </dgm:presLayoutVars>
      </dgm:prSet>
      <dgm:spPr/>
    </dgm:pt>
    <dgm:pt modelId="{E45B34B0-9FA1-4FDC-AA41-D232F3628219}" type="pres">
      <dgm:prSet presAssocID="{417F22BF-6D1A-477E-88D4-0AFE4AE345C7}" presName="space" presStyleCnt="0"/>
      <dgm:spPr/>
    </dgm:pt>
    <dgm:pt modelId="{F16D6379-AA9A-46A0-9F87-B2D6654E7B90}" type="pres">
      <dgm:prSet presAssocID="{DE6FCDD8-32B9-4F76-98CF-FF4BB79C0A81}" presName="composite" presStyleCnt="0"/>
      <dgm:spPr/>
    </dgm:pt>
    <dgm:pt modelId="{28EB8D6A-9F20-4957-B2F6-BD718A50233B}" type="pres">
      <dgm:prSet presAssocID="{DE6FCDD8-32B9-4F76-98CF-FF4BB79C0A81}" presName="parTx" presStyleLbl="node1" presStyleIdx="4" presStyleCnt="8" custLinFactY="-200000" custLinFactNeighborX="11969" custLinFactNeighborY="-209715">
        <dgm:presLayoutVars>
          <dgm:chMax val="0"/>
          <dgm:chPref val="0"/>
          <dgm:bulletEnabled val="1"/>
        </dgm:presLayoutVars>
      </dgm:prSet>
      <dgm:spPr/>
    </dgm:pt>
    <dgm:pt modelId="{8B3574A8-B21E-4111-8C07-240D016FE3A6}" type="pres">
      <dgm:prSet presAssocID="{DE6FCDD8-32B9-4F76-98CF-FF4BB79C0A81}" presName="desTx" presStyleLbl="revTx" presStyleIdx="2" presStyleCnt="5">
        <dgm:presLayoutVars>
          <dgm:bulletEnabled val="1"/>
        </dgm:presLayoutVars>
      </dgm:prSet>
      <dgm:spPr/>
    </dgm:pt>
    <dgm:pt modelId="{11DE5FD4-ACAE-40DC-9CC8-DD7BC4AE8317}" type="pres">
      <dgm:prSet presAssocID="{1994285F-F549-4EB6-8D62-73A62C9DEFE8}" presName="space" presStyleCnt="0"/>
      <dgm:spPr/>
    </dgm:pt>
    <dgm:pt modelId="{A1E6A7DA-D1AD-40AD-B137-3E27CA127887}" type="pres">
      <dgm:prSet presAssocID="{692DECF1-0F8D-4E1A-B9AA-F3371797A93A}" presName="composite" presStyleCnt="0"/>
      <dgm:spPr/>
    </dgm:pt>
    <dgm:pt modelId="{5717B5FD-4AA0-4F25-919B-BE3905011407}" type="pres">
      <dgm:prSet presAssocID="{692DECF1-0F8D-4E1A-B9AA-F3371797A93A}" presName="parTx" presStyleLbl="node1" presStyleIdx="5" presStyleCnt="8" custLinFactY="-200000" custLinFactNeighborX="13989" custLinFactNeighborY="-212298">
        <dgm:presLayoutVars>
          <dgm:chMax val="0"/>
          <dgm:chPref val="0"/>
          <dgm:bulletEnabled val="1"/>
        </dgm:presLayoutVars>
      </dgm:prSet>
      <dgm:spPr/>
    </dgm:pt>
    <dgm:pt modelId="{0348AB2B-72C7-4366-B37C-F0B8AD1990EA}" type="pres">
      <dgm:prSet presAssocID="{692DECF1-0F8D-4E1A-B9AA-F3371797A93A}" presName="desTx" presStyleLbl="revTx" presStyleIdx="3" presStyleCnt="5">
        <dgm:presLayoutVars>
          <dgm:bulletEnabled val="1"/>
        </dgm:presLayoutVars>
      </dgm:prSet>
      <dgm:spPr/>
    </dgm:pt>
    <dgm:pt modelId="{BF794D65-5386-4BD7-A0BA-CFD79AE45350}" type="pres">
      <dgm:prSet presAssocID="{D82F9C5E-4BE3-4C6B-98AE-35D5C869910B}" presName="space" presStyleCnt="0"/>
      <dgm:spPr/>
    </dgm:pt>
    <dgm:pt modelId="{320305E4-5001-4F02-8A62-C09D84D327FE}" type="pres">
      <dgm:prSet presAssocID="{8A733ABE-9039-4CAE-BB83-60A741F69333}" presName="composite" presStyleCnt="0"/>
      <dgm:spPr/>
    </dgm:pt>
    <dgm:pt modelId="{26238D8F-E833-4092-AEBF-29B3961EF2C8}" type="pres">
      <dgm:prSet presAssocID="{8A733ABE-9039-4CAE-BB83-60A741F69333}" presName="parTx" presStyleLbl="node1" presStyleIdx="6" presStyleCnt="8" custLinFactY="-200000" custLinFactNeighborX="3491" custLinFactNeighborY="-209208">
        <dgm:presLayoutVars>
          <dgm:chMax val="0"/>
          <dgm:chPref val="0"/>
          <dgm:bulletEnabled val="1"/>
        </dgm:presLayoutVars>
      </dgm:prSet>
      <dgm:spPr/>
    </dgm:pt>
    <dgm:pt modelId="{FB498B25-1AB4-4A76-83A2-4A1631E40CCF}" type="pres">
      <dgm:prSet presAssocID="{8A733ABE-9039-4CAE-BB83-60A741F69333}" presName="desTx" presStyleLbl="revTx" presStyleIdx="4" presStyleCnt="5" custLinFactX="14235" custLinFactNeighborX="100000" custLinFactNeighborY="-48404">
        <dgm:presLayoutVars>
          <dgm:bulletEnabled val="1"/>
        </dgm:presLayoutVars>
      </dgm:prSet>
      <dgm:spPr/>
    </dgm:pt>
    <dgm:pt modelId="{E6725586-1C43-40AC-9BCB-DB8E4BD5F360}" type="pres">
      <dgm:prSet presAssocID="{70311ABB-E6B0-4A27-9C00-1DED6700A61A}" presName="space" presStyleCnt="0"/>
      <dgm:spPr/>
    </dgm:pt>
    <dgm:pt modelId="{148182F4-2382-418C-A498-59C140C5296E}" type="pres">
      <dgm:prSet presAssocID="{8C2413E2-FDAE-4B1F-9CB5-A8E645F026EF}" presName="composite" presStyleCnt="0"/>
      <dgm:spPr/>
    </dgm:pt>
    <dgm:pt modelId="{60DD67A6-DD15-43A1-A74A-57DFD3616BC6}" type="pres">
      <dgm:prSet presAssocID="{8C2413E2-FDAE-4B1F-9CB5-A8E645F026EF}" presName="parTx" presStyleLbl="node1" presStyleIdx="7" presStyleCnt="8" custLinFactY="-200000" custLinFactNeighborX="-6721" custLinFactNeighborY="-210922">
        <dgm:presLayoutVars>
          <dgm:chMax val="0"/>
          <dgm:chPref val="0"/>
          <dgm:bulletEnabled val="1"/>
        </dgm:presLayoutVars>
      </dgm:prSet>
      <dgm:spPr/>
    </dgm:pt>
    <dgm:pt modelId="{842D616C-3609-40D7-8CC5-3DDB1098F7CB}" type="pres">
      <dgm:prSet presAssocID="{8C2413E2-FDAE-4B1F-9CB5-A8E645F026EF}" presName="desTx" presStyleLbl="revTx" presStyleIdx="4" presStyleCnt="5">
        <dgm:presLayoutVars>
          <dgm:bulletEnabled val="1"/>
        </dgm:presLayoutVars>
      </dgm:prSet>
      <dgm:spPr/>
    </dgm:pt>
  </dgm:ptLst>
  <dgm:cxnLst>
    <dgm:cxn modelId="{A5222B00-F77E-48FA-BFEA-488C176386CC}" type="presOf" srcId="{4C806EE8-690D-4951-A16E-2536B8C80DB3}" destId="{FB498B25-1AB4-4A76-83A2-4A1631E40CCF}" srcOrd="0" destOrd="0" presId="urn:microsoft.com/office/officeart/2005/8/layout/chevron1"/>
    <dgm:cxn modelId="{43978702-1AE5-4C3F-8451-6544E38C925F}" type="presOf" srcId="{FE83D45E-AF04-432C-A15A-8A5BCAB7C5C7}" destId="{31246BE5-1437-47E5-99A1-CF559653C614}" srcOrd="0" destOrd="4" presId="urn:microsoft.com/office/officeart/2005/8/layout/chevron1"/>
    <dgm:cxn modelId="{B498B30A-7230-47A9-8543-CE24B559252C}" srcId="{C2E81BC4-CE63-4C86-9EA9-589D2BA87C83}" destId="{619EFFA9-3A45-43C0-BF18-44D6EABBA9FE}" srcOrd="0" destOrd="0" parTransId="{9916F4B1-5176-4980-B73A-5BC62573539C}" sibTransId="{2691D05C-13FD-4297-B045-A86D70DA905E}"/>
    <dgm:cxn modelId="{FA0A6710-2AC2-43B0-A825-00321C44200B}" type="presOf" srcId="{DE6FCDD8-32B9-4F76-98CF-FF4BB79C0A81}" destId="{28EB8D6A-9F20-4957-B2F6-BD718A50233B}" srcOrd="0" destOrd="0" presId="urn:microsoft.com/office/officeart/2005/8/layout/chevron1"/>
    <dgm:cxn modelId="{5A7A6E1A-8A9E-4B0F-8987-84DE8560C46C}" type="presOf" srcId="{DE5F75BA-5EF1-40C6-8801-A72F10B427DE}" destId="{654D9C4F-24ED-490D-90B0-4DCBDBBCE12B}" srcOrd="0" destOrd="0" presId="urn:microsoft.com/office/officeart/2005/8/layout/chevron1"/>
    <dgm:cxn modelId="{C22B341B-6234-4151-9EB7-695FD1932E61}" srcId="{C2E81BC4-CE63-4C86-9EA9-589D2BA87C83}" destId="{DD545CA9-146A-4389-8FF7-0ADFA670B9D8}" srcOrd="5" destOrd="0" parTransId="{D8694529-0565-4BC1-8453-FD2FB4E926EA}" sibTransId="{EAB35560-C6BB-4DEB-B794-8BAFAEC1332A}"/>
    <dgm:cxn modelId="{9C84631B-ECC4-4E77-97ED-4B41DA074E30}" srcId="{C90C26CF-2926-4EF5-9EB8-7165AD3C9FD4}" destId="{FDF4D743-10C9-429B-B254-7167C1488FE1}" srcOrd="5" destOrd="0" parTransId="{E9D26EAC-6992-4F07-B076-85B148D496D7}" sibTransId="{F674B854-E820-4937-B415-CC90F74E7788}"/>
    <dgm:cxn modelId="{0A20641C-60CA-4B6F-9B8B-88338328DEBE}" type="presOf" srcId="{C90C26CF-2926-4EF5-9EB8-7165AD3C9FD4}" destId="{8AA4CCA6-22A4-4151-9329-BE6D19FAE525}" srcOrd="0" destOrd="0" presId="urn:microsoft.com/office/officeart/2005/8/layout/chevron1"/>
    <dgm:cxn modelId="{F0E7EB26-96E8-46B8-82E7-855C1524CEED}" type="presOf" srcId="{E1EAD3B2-4D1C-4C36-858E-B63A5E9FB2D7}" destId="{54DC9555-7D88-4CF9-9939-7B68CA6456CD}" srcOrd="0" destOrd="0" presId="urn:microsoft.com/office/officeart/2005/8/layout/chevron1"/>
    <dgm:cxn modelId="{94B72C28-388A-4B8D-9DFB-EA0F6A279CF3}" type="presOf" srcId="{3C8829CA-54EB-4190-89C7-61A07F5536EF}" destId="{08A1686F-3754-464D-B711-2E6F88CDCD05}" srcOrd="0" destOrd="0" presId="urn:microsoft.com/office/officeart/2005/8/layout/chevron1"/>
    <dgm:cxn modelId="{E498FD2E-15E5-41DE-8239-C0B4BAEB43A7}" srcId="{C90C26CF-2926-4EF5-9EB8-7165AD3C9FD4}" destId="{06925289-A917-4376-8BB2-26660AC50680}" srcOrd="7" destOrd="0" parTransId="{1DB0AE9B-EDFC-4D1B-A667-DEA59A1EAED6}" sibTransId="{C2CFB0EE-352C-45D2-B014-7AC629262CF8}"/>
    <dgm:cxn modelId="{0B637B30-DAAF-4341-A5C7-DF8308017A14}" type="presOf" srcId="{1A95450D-6FF0-4791-9ECF-1E58127E1750}" destId="{7A590384-CBBD-4881-8D9C-BCE3D7261643}" srcOrd="0" destOrd="0" presId="urn:microsoft.com/office/officeart/2005/8/layout/chevron1"/>
    <dgm:cxn modelId="{6F34ED34-6071-4A14-B89A-7735758C7FC9}" srcId="{C90C26CF-2926-4EF5-9EB8-7165AD3C9FD4}" destId="{4C87CE85-7826-418B-A8F0-F0E2276044F3}" srcOrd="3" destOrd="0" parTransId="{E26625DC-B7C3-463A-A378-7C78C6ECD1F7}" sibTransId="{3AA24466-D0F1-4D61-9583-349476D10624}"/>
    <dgm:cxn modelId="{BFC86C3C-5EFC-4AD0-9D73-215D382C66F0}" srcId="{C90C26CF-2926-4EF5-9EB8-7165AD3C9FD4}" destId="{F9212028-9C9D-4ABB-B59C-C6F5EE8F16F4}" srcOrd="1" destOrd="0" parTransId="{69BE8922-20C6-46DA-B17E-CCDDF6CB8D94}" sibTransId="{E104DEA2-374C-4B20-BC9E-BA90DF1F4709}"/>
    <dgm:cxn modelId="{5613E940-586C-4096-BB98-B7A1A8393377}" type="presOf" srcId="{B9568101-CC9D-42A0-8D15-86A748AA68A8}" destId="{7A590384-CBBD-4881-8D9C-BCE3D7261643}" srcOrd="0" destOrd="4" presId="urn:microsoft.com/office/officeart/2005/8/layout/chevron1"/>
    <dgm:cxn modelId="{75E3C85C-972E-483F-8A85-D8D80971FAA5}" srcId="{8A733ABE-9039-4CAE-BB83-60A741F69333}" destId="{4C806EE8-690D-4951-A16E-2536B8C80DB3}" srcOrd="0" destOrd="0" parTransId="{8375B4FB-3E73-4E3E-A0EB-E77FF9BC69B5}" sibTransId="{E46E8DB3-FAD0-4E99-B3E0-66E91CF32988}"/>
    <dgm:cxn modelId="{59327F5F-5558-440B-A91E-FDC772AD0BE8}" type="presOf" srcId="{8C2413E2-FDAE-4B1F-9CB5-A8E645F026EF}" destId="{60DD67A6-DD15-43A1-A74A-57DFD3616BC6}" srcOrd="0" destOrd="0" presId="urn:microsoft.com/office/officeart/2005/8/layout/chevron1"/>
    <dgm:cxn modelId="{203E3761-2182-4656-923B-B4F361E9DD1B}" type="presOf" srcId="{F9212028-9C9D-4ABB-B59C-C6F5EE8F16F4}" destId="{7A590384-CBBD-4881-8D9C-BCE3D7261643}" srcOrd="0" destOrd="1" presId="urn:microsoft.com/office/officeart/2005/8/layout/chevron1"/>
    <dgm:cxn modelId="{4B310863-DC91-432C-80BB-1D142F996315}" srcId="{DE5F75BA-5EF1-40C6-8801-A72F10B427DE}" destId="{C90C26CF-2926-4EF5-9EB8-7165AD3C9FD4}" srcOrd="2" destOrd="0" parTransId="{6EBDC05E-A527-4CE2-896B-3A149E93F1BA}" sibTransId="{30453293-D4D3-493D-A10D-630DF0845B02}"/>
    <dgm:cxn modelId="{43CC6D64-1657-4642-AD1D-41C7AE35D193}" srcId="{DE5F75BA-5EF1-40C6-8801-A72F10B427DE}" destId="{DE6FCDD8-32B9-4F76-98CF-FF4BB79C0A81}" srcOrd="4" destOrd="0" parTransId="{6CF19973-C75A-47AD-B594-4E8ECD0C9B84}" sibTransId="{1994285F-F549-4EB6-8D62-73A62C9DEFE8}"/>
    <dgm:cxn modelId="{FB27F269-610E-4655-9281-A36BAC6352B2}" type="presOf" srcId="{E91C8598-F13F-48CC-A1C7-92BEC95BBDB8}" destId="{31246BE5-1437-47E5-99A1-CF559653C614}" srcOrd="0" destOrd="3" presId="urn:microsoft.com/office/officeart/2005/8/layout/chevron1"/>
    <dgm:cxn modelId="{FBC12350-5936-4042-B1B9-38EC7B0EA8C9}" srcId="{C90C26CF-2926-4EF5-9EB8-7165AD3C9FD4}" destId="{1A95450D-6FF0-4791-9ECF-1E58127E1750}" srcOrd="0" destOrd="0" parTransId="{2066BD8C-9CDF-4DA4-9B0A-EA2BC75D4C49}" sibTransId="{7198F536-7570-4A23-92E0-82DD6A0CBCD9}"/>
    <dgm:cxn modelId="{E6D02377-7393-4260-9488-EB2663D96F8A}" srcId="{DE5F75BA-5EF1-40C6-8801-A72F10B427DE}" destId="{8C2413E2-FDAE-4B1F-9CB5-A8E645F026EF}" srcOrd="7" destOrd="0" parTransId="{7C7F3D2B-7486-41D0-B148-273AF1038185}" sibTransId="{D26DAC3F-4AB5-46B1-9332-5BF767B8F099}"/>
    <dgm:cxn modelId="{54CACF77-B2C0-46BA-8303-5D95304058EC}" srcId="{DE5F75BA-5EF1-40C6-8801-A72F10B427DE}" destId="{C2E81BC4-CE63-4C86-9EA9-589D2BA87C83}" srcOrd="0" destOrd="0" parTransId="{F623EE18-895D-4425-A30E-06CAB2BA72F6}" sibTransId="{7117D7C8-1C29-4974-BF24-FDD369911AE3}"/>
    <dgm:cxn modelId="{7E8C225A-2BD9-4527-AAD3-C41A76238DF7}" srcId="{C2E81BC4-CE63-4C86-9EA9-589D2BA87C83}" destId="{E91C8598-F13F-48CC-A1C7-92BEC95BBDB8}" srcOrd="3" destOrd="0" parTransId="{A2B2C702-435C-4FB4-8CA3-F02E210C77EC}" sibTransId="{7E6B3283-3648-4E80-81DE-E2D2941D0D8E}"/>
    <dgm:cxn modelId="{A7CD617C-F9C5-4FEC-B92C-A0A36143EDBD}" srcId="{C90C26CF-2926-4EF5-9EB8-7165AD3C9FD4}" destId="{63396215-025B-4372-9A89-F2CBE8E83EC9}" srcOrd="2" destOrd="0" parTransId="{3702B2EB-8F63-4496-871F-BACDC8AB8B5B}" sibTransId="{2FCAB82C-E852-4A3C-994F-78AF73D39CDC}"/>
    <dgm:cxn modelId="{36DDC288-406D-4478-A01B-A5E4276EC1EC}" type="presOf" srcId="{4C87CE85-7826-418B-A8F0-F0E2276044F3}" destId="{7A590384-CBBD-4881-8D9C-BCE3D7261643}" srcOrd="0" destOrd="3" presId="urn:microsoft.com/office/officeart/2005/8/layout/chevron1"/>
    <dgm:cxn modelId="{61D35A89-1A03-46A1-B345-F1B7A387FDD6}" type="presOf" srcId="{FDF4D743-10C9-429B-B254-7167C1488FE1}" destId="{7A590384-CBBD-4881-8D9C-BCE3D7261643}" srcOrd="0" destOrd="5" presId="urn:microsoft.com/office/officeart/2005/8/layout/chevron1"/>
    <dgm:cxn modelId="{7101E98F-189A-4F7E-9D9E-EB162D26A9CD}" type="presOf" srcId="{692DECF1-0F8D-4E1A-B9AA-F3371797A93A}" destId="{5717B5FD-4AA0-4F25-919B-BE3905011407}" srcOrd="0" destOrd="0" presId="urn:microsoft.com/office/officeart/2005/8/layout/chevron1"/>
    <dgm:cxn modelId="{1214BC93-B8F5-443E-BEB3-55F4BFB767C6}" srcId="{6003704F-3836-4622-9164-F879E1698B35}" destId="{3C8829CA-54EB-4190-89C7-61A07F5536EF}" srcOrd="0" destOrd="0" parTransId="{5F82876A-9592-4A32-9EE9-19EDABBBAA13}" sibTransId="{363EB99F-3306-4F1F-A8B3-1F327F9CA181}"/>
    <dgm:cxn modelId="{D1AC1F9D-9530-46EA-BCBF-0802130C18FE}" srcId="{DE5F75BA-5EF1-40C6-8801-A72F10B427DE}" destId="{8A733ABE-9039-4CAE-BB83-60A741F69333}" srcOrd="6" destOrd="0" parTransId="{20F54391-3083-4775-8F08-44ADB50ADEF5}" sibTransId="{70311ABB-E6B0-4A27-9C00-1DED6700A61A}"/>
    <dgm:cxn modelId="{2561EFA0-5DBD-4849-9C66-0CD42D58BBDC}" srcId="{C90C26CF-2926-4EF5-9EB8-7165AD3C9FD4}" destId="{DBC4AE6D-F596-428E-8C5E-3DD17439DC5D}" srcOrd="6" destOrd="0" parTransId="{7A551CAC-DF17-41F2-AEAD-913ABAF0F75B}" sibTransId="{3B1E31DA-F794-4717-A5D7-D19C591166E3}"/>
    <dgm:cxn modelId="{19256EA1-BD8A-42F6-A3F7-EB35172F1695}" srcId="{6003704F-3836-4622-9164-F879E1698B35}" destId="{D6C1252E-A3ED-4991-8B64-E93988A779F0}" srcOrd="3" destOrd="0" parTransId="{3AD79425-BAE7-4F4B-8833-352459D5DD34}" sibTransId="{57A108BC-5161-4477-9263-B38938942693}"/>
    <dgm:cxn modelId="{A5B790AA-40A1-4F91-9434-81051E984393}" type="presOf" srcId="{06925289-A917-4376-8BB2-26660AC50680}" destId="{7A590384-CBBD-4881-8D9C-BCE3D7261643}" srcOrd="0" destOrd="7" presId="urn:microsoft.com/office/officeart/2005/8/layout/chevron1"/>
    <dgm:cxn modelId="{83CD94AC-45A0-4D3F-902A-B13DE5C9DD87}" type="presOf" srcId="{619EFFA9-3A45-43C0-BF18-44D6EABBA9FE}" destId="{31246BE5-1437-47E5-99A1-CF559653C614}" srcOrd="0" destOrd="0" presId="urn:microsoft.com/office/officeart/2005/8/layout/chevron1"/>
    <dgm:cxn modelId="{8D8D18B2-AFE8-4C13-99E1-565DA0CDFD1A}" srcId="{C2E81BC4-CE63-4C86-9EA9-589D2BA87C83}" destId="{66F65D29-3318-4CAC-A9F1-892314E01862}" srcOrd="2" destOrd="0" parTransId="{19CB338B-AD7B-41F3-8BA1-46C91FB644F4}" sibTransId="{061938D2-FFA1-4D6F-928D-2F7DF1699088}"/>
    <dgm:cxn modelId="{B05807B4-E726-4DF4-BA68-B13B07737CC1}" srcId="{DE5F75BA-5EF1-40C6-8801-A72F10B427DE}" destId="{6003704F-3836-4622-9164-F879E1698B35}" srcOrd="1" destOrd="0" parTransId="{1E270E99-B345-481D-A50B-550A44CC49C6}" sibTransId="{1F2721FD-A4E0-4A27-B03D-5A2085D1D50C}"/>
    <dgm:cxn modelId="{92F8B4B5-95B0-48AB-AD46-241C46FEE64B}" type="presOf" srcId="{1CD19A4D-18F5-4070-9929-3C9850EDA6CA}" destId="{08A1686F-3754-464D-B711-2E6F88CDCD05}" srcOrd="0" destOrd="1" presId="urn:microsoft.com/office/officeart/2005/8/layout/chevron1"/>
    <dgm:cxn modelId="{C008CFB6-830A-4283-872D-7B678D773D8B}" srcId="{C2E81BC4-CE63-4C86-9EA9-589D2BA87C83}" destId="{E9739A1C-19EE-4E1D-8F72-58C064C126D7}" srcOrd="1" destOrd="0" parTransId="{F8AB5502-DDDD-4754-8C0F-DE917C78ECA4}" sibTransId="{DD5EAD68-0813-41B5-A7B0-DEAC1425FDDD}"/>
    <dgm:cxn modelId="{1CECF8B6-CC6E-44FD-86CC-6B334DEB535C}" srcId="{DE5F75BA-5EF1-40C6-8801-A72F10B427DE}" destId="{E1EAD3B2-4D1C-4C36-858E-B63A5E9FB2D7}" srcOrd="3" destOrd="0" parTransId="{0F81C8D6-6047-4347-832A-80F73524BE5F}" sibTransId="{417F22BF-6D1A-477E-88D4-0AFE4AE345C7}"/>
    <dgm:cxn modelId="{FF2A85B9-F2D7-4A27-8027-49585C940D54}" type="presOf" srcId="{6003704F-3836-4622-9164-F879E1698B35}" destId="{7427D2D0-457E-4992-9770-D5E56CE6C1CA}" srcOrd="0" destOrd="0" presId="urn:microsoft.com/office/officeart/2005/8/layout/chevron1"/>
    <dgm:cxn modelId="{79BDDCBD-5688-46D0-BE4C-885A05750907}" srcId="{C2E81BC4-CE63-4C86-9EA9-589D2BA87C83}" destId="{FE83D45E-AF04-432C-A15A-8A5BCAB7C5C7}" srcOrd="4" destOrd="0" parTransId="{7742B6C6-F6FB-40EC-B3CF-8C36ACFFE8EC}" sibTransId="{505695AE-41C9-42AC-8F52-3896042C8BA3}"/>
    <dgm:cxn modelId="{CFE956BE-D9C0-4610-8213-84E1137A9339}" type="presOf" srcId="{DD545CA9-146A-4389-8FF7-0ADFA670B9D8}" destId="{31246BE5-1437-47E5-99A1-CF559653C614}" srcOrd="0" destOrd="5" presId="urn:microsoft.com/office/officeart/2005/8/layout/chevron1"/>
    <dgm:cxn modelId="{8B1DC0C2-FDFE-424D-B687-814F13C940AD}" type="presOf" srcId="{63396215-025B-4372-9A89-F2CBE8E83EC9}" destId="{7A590384-CBBD-4881-8D9C-BCE3D7261643}" srcOrd="0" destOrd="2" presId="urn:microsoft.com/office/officeart/2005/8/layout/chevron1"/>
    <dgm:cxn modelId="{C261E5C3-6695-48E4-B837-28CE817E29D3}" srcId="{6003704F-3836-4622-9164-F879E1698B35}" destId="{F18B116E-C11A-4A3E-9FDD-52C98945F202}" srcOrd="4" destOrd="0" parTransId="{C10CC8E5-D4B9-400E-B666-A46A8D1E4C53}" sibTransId="{25600F60-5335-47FD-8785-7D5363418F7B}"/>
    <dgm:cxn modelId="{AEE8BBC7-5124-4501-81CB-689A63841407}" srcId="{6003704F-3836-4622-9164-F879E1698B35}" destId="{1CD19A4D-18F5-4070-9929-3C9850EDA6CA}" srcOrd="1" destOrd="0" parTransId="{F099D044-0195-42F8-9D0B-B6EFC4EFC870}" sibTransId="{E84814D0-D2FE-4927-9464-23708C9DB618}"/>
    <dgm:cxn modelId="{DE3EDCC9-0F91-418D-9E3B-798E61789640}" type="presOf" srcId="{F18B116E-C11A-4A3E-9FDD-52C98945F202}" destId="{08A1686F-3754-464D-B711-2E6F88CDCD05}" srcOrd="0" destOrd="4" presId="urn:microsoft.com/office/officeart/2005/8/layout/chevron1"/>
    <dgm:cxn modelId="{CC2762CA-BECC-4FBC-BE6E-91B309972DA0}" srcId="{C90C26CF-2926-4EF5-9EB8-7165AD3C9FD4}" destId="{B9568101-CC9D-42A0-8D15-86A748AA68A8}" srcOrd="4" destOrd="0" parTransId="{E2CE9910-C12D-46D9-9874-361069D7AEF1}" sibTransId="{B4E37EE0-4C2F-48B0-A84D-4D483736A037}"/>
    <dgm:cxn modelId="{C3526FCB-3827-4103-A354-2525E1517DA9}" srcId="{692DECF1-0F8D-4E1A-B9AA-F3371797A93A}" destId="{B1819838-76F4-4667-821D-EDF8BF857AD1}" srcOrd="0" destOrd="0" parTransId="{71A17AA4-7862-422B-B9FF-B0B7064C2A33}" sibTransId="{EAF11134-A63E-40B0-9F05-3792C0A92B8B}"/>
    <dgm:cxn modelId="{F61C26D0-0028-42FB-BC70-82C8895BFFEC}" type="presOf" srcId="{8A733ABE-9039-4CAE-BB83-60A741F69333}" destId="{26238D8F-E833-4092-AEBF-29B3961EF2C8}" srcOrd="0" destOrd="0" presId="urn:microsoft.com/office/officeart/2005/8/layout/chevron1"/>
    <dgm:cxn modelId="{C5DB20DB-4512-4D79-8B90-0C353E03634F}" type="presOf" srcId="{C2E81BC4-CE63-4C86-9EA9-589D2BA87C83}" destId="{7CDB2864-1C17-4A9A-961D-E1671D6F8F43}" srcOrd="0" destOrd="0" presId="urn:microsoft.com/office/officeart/2005/8/layout/chevron1"/>
    <dgm:cxn modelId="{E311B4DB-522D-46D1-87F8-B6FFCE8BC736}" type="presOf" srcId="{36B67273-6F11-4356-8B56-0DBE1A7071C1}" destId="{08A1686F-3754-464D-B711-2E6F88CDCD05}" srcOrd="0" destOrd="2" presId="urn:microsoft.com/office/officeart/2005/8/layout/chevron1"/>
    <dgm:cxn modelId="{F88CA8DD-EC8C-4D04-8129-803115159218}" type="presOf" srcId="{DBC4AE6D-F596-428E-8C5E-3DD17439DC5D}" destId="{7A590384-CBBD-4881-8D9C-BCE3D7261643}" srcOrd="0" destOrd="6" presId="urn:microsoft.com/office/officeart/2005/8/layout/chevron1"/>
    <dgm:cxn modelId="{104C00E8-7CBF-42C3-BFCA-FE10D4F5A932}" srcId="{DE5F75BA-5EF1-40C6-8801-A72F10B427DE}" destId="{692DECF1-0F8D-4E1A-B9AA-F3371797A93A}" srcOrd="5" destOrd="0" parTransId="{A4018FBC-9695-4A05-942E-1F93FAF30E08}" sibTransId="{D82F9C5E-4BE3-4C6B-98AE-35D5C869910B}"/>
    <dgm:cxn modelId="{7EAE66E8-C16D-45D8-998B-CF829410E260}" type="presOf" srcId="{D6C1252E-A3ED-4991-8B64-E93988A779F0}" destId="{08A1686F-3754-464D-B711-2E6F88CDCD05}" srcOrd="0" destOrd="3" presId="urn:microsoft.com/office/officeart/2005/8/layout/chevron1"/>
    <dgm:cxn modelId="{915125F6-8A7F-431E-927E-2AA21DB0A0E0}" type="presOf" srcId="{66F65D29-3318-4CAC-A9F1-892314E01862}" destId="{31246BE5-1437-47E5-99A1-CF559653C614}" srcOrd="0" destOrd="2" presId="urn:microsoft.com/office/officeart/2005/8/layout/chevron1"/>
    <dgm:cxn modelId="{A79F12F8-868A-49F8-81EA-322D5D66AFD1}" type="presOf" srcId="{E9739A1C-19EE-4E1D-8F72-58C064C126D7}" destId="{31246BE5-1437-47E5-99A1-CF559653C614}" srcOrd="0" destOrd="1" presId="urn:microsoft.com/office/officeart/2005/8/layout/chevron1"/>
    <dgm:cxn modelId="{2648FEFA-1237-4EEB-81DC-AE16108E28C2}" srcId="{6003704F-3836-4622-9164-F879E1698B35}" destId="{36B67273-6F11-4356-8B56-0DBE1A7071C1}" srcOrd="2" destOrd="0" parTransId="{51D0A72A-0716-4A21-B8CD-191C21A3D6E6}" sibTransId="{EF3ECF6B-9A10-46CC-B3BB-0F3F546EFF0F}"/>
    <dgm:cxn modelId="{9B2346FE-3059-4298-93BF-9E699AA57983}" type="presOf" srcId="{B1819838-76F4-4667-821D-EDF8BF857AD1}" destId="{0348AB2B-72C7-4366-B37C-F0B8AD1990EA}" srcOrd="0" destOrd="0" presId="urn:microsoft.com/office/officeart/2005/8/layout/chevron1"/>
    <dgm:cxn modelId="{C2D3FB19-D004-4FE2-A96A-82845E9653E7}" type="presParOf" srcId="{654D9C4F-24ED-490D-90B0-4DCBDBBCE12B}" destId="{D22594C7-330A-4F33-9E0E-4CC0001C0F65}" srcOrd="0" destOrd="0" presId="urn:microsoft.com/office/officeart/2005/8/layout/chevron1"/>
    <dgm:cxn modelId="{0490480F-0656-4B64-B013-2E6FDD30CE77}" type="presParOf" srcId="{D22594C7-330A-4F33-9E0E-4CC0001C0F65}" destId="{7CDB2864-1C17-4A9A-961D-E1671D6F8F43}" srcOrd="0" destOrd="0" presId="urn:microsoft.com/office/officeart/2005/8/layout/chevron1"/>
    <dgm:cxn modelId="{CEE08E75-737C-4CC4-8439-EFA03C684597}" type="presParOf" srcId="{D22594C7-330A-4F33-9E0E-4CC0001C0F65}" destId="{31246BE5-1437-47E5-99A1-CF559653C614}" srcOrd="1" destOrd="0" presId="urn:microsoft.com/office/officeart/2005/8/layout/chevron1"/>
    <dgm:cxn modelId="{664926D2-DEA0-4C48-9C36-B0A3BBE2BEAC}" type="presParOf" srcId="{654D9C4F-24ED-490D-90B0-4DCBDBBCE12B}" destId="{FF543237-3955-4282-A966-373C024EF1FD}" srcOrd="1" destOrd="0" presId="urn:microsoft.com/office/officeart/2005/8/layout/chevron1"/>
    <dgm:cxn modelId="{500C68F9-D6AD-4401-B1CA-44916AD35425}" type="presParOf" srcId="{654D9C4F-24ED-490D-90B0-4DCBDBBCE12B}" destId="{D1838CCA-E7F4-4BAF-AB80-B9F7B27DEC3A}" srcOrd="2" destOrd="0" presId="urn:microsoft.com/office/officeart/2005/8/layout/chevron1"/>
    <dgm:cxn modelId="{FAC29ED6-8626-4EE2-8DB7-FB1AAB229A95}" type="presParOf" srcId="{D1838CCA-E7F4-4BAF-AB80-B9F7B27DEC3A}" destId="{7427D2D0-457E-4992-9770-D5E56CE6C1CA}" srcOrd="0" destOrd="0" presId="urn:microsoft.com/office/officeart/2005/8/layout/chevron1"/>
    <dgm:cxn modelId="{CBD157F2-6A35-43C3-A109-33AF417B758D}" type="presParOf" srcId="{D1838CCA-E7F4-4BAF-AB80-B9F7B27DEC3A}" destId="{08A1686F-3754-464D-B711-2E6F88CDCD05}" srcOrd="1" destOrd="0" presId="urn:microsoft.com/office/officeart/2005/8/layout/chevron1"/>
    <dgm:cxn modelId="{43C283B4-512E-4B96-8C07-76E87D4239E5}" type="presParOf" srcId="{654D9C4F-24ED-490D-90B0-4DCBDBBCE12B}" destId="{58F20501-E545-4A24-A65C-D9F9C22A97A4}" srcOrd="3" destOrd="0" presId="urn:microsoft.com/office/officeart/2005/8/layout/chevron1"/>
    <dgm:cxn modelId="{417C3C44-4564-4387-817B-A5B230774EEE}" type="presParOf" srcId="{654D9C4F-24ED-490D-90B0-4DCBDBBCE12B}" destId="{C2CF1DF8-E72E-45A5-98E2-62217F92AB11}" srcOrd="4" destOrd="0" presId="urn:microsoft.com/office/officeart/2005/8/layout/chevron1"/>
    <dgm:cxn modelId="{3AD3450C-1FFB-42E3-A629-1CFFCEBD57BD}" type="presParOf" srcId="{C2CF1DF8-E72E-45A5-98E2-62217F92AB11}" destId="{8AA4CCA6-22A4-4151-9329-BE6D19FAE525}" srcOrd="0" destOrd="0" presId="urn:microsoft.com/office/officeart/2005/8/layout/chevron1"/>
    <dgm:cxn modelId="{E5657EE2-9759-4E68-A63E-8CFADF6CEE20}" type="presParOf" srcId="{C2CF1DF8-E72E-45A5-98E2-62217F92AB11}" destId="{7A590384-CBBD-4881-8D9C-BCE3D7261643}" srcOrd="1" destOrd="0" presId="urn:microsoft.com/office/officeart/2005/8/layout/chevron1"/>
    <dgm:cxn modelId="{6F2025EC-BA94-413A-827E-759CBEA9D532}" type="presParOf" srcId="{654D9C4F-24ED-490D-90B0-4DCBDBBCE12B}" destId="{4C814E26-5D87-4038-B2E7-CBEBE4F93EC0}" srcOrd="5" destOrd="0" presId="urn:microsoft.com/office/officeart/2005/8/layout/chevron1"/>
    <dgm:cxn modelId="{74266941-F7DB-446B-9A65-C19C8F99F4F9}" type="presParOf" srcId="{654D9C4F-24ED-490D-90B0-4DCBDBBCE12B}" destId="{CBE2035C-1594-403B-93DD-ECFAEB5D4BA6}" srcOrd="6" destOrd="0" presId="urn:microsoft.com/office/officeart/2005/8/layout/chevron1"/>
    <dgm:cxn modelId="{B3FA1D99-108E-47C8-987C-44D9E7AA4B77}" type="presParOf" srcId="{CBE2035C-1594-403B-93DD-ECFAEB5D4BA6}" destId="{54DC9555-7D88-4CF9-9939-7B68CA6456CD}" srcOrd="0" destOrd="0" presId="urn:microsoft.com/office/officeart/2005/8/layout/chevron1"/>
    <dgm:cxn modelId="{FCA3E940-0408-4BC6-8090-DE23A00A25B8}" type="presParOf" srcId="{CBE2035C-1594-403B-93DD-ECFAEB5D4BA6}" destId="{72514152-2382-414E-B5F3-590015C3B77E}" srcOrd="1" destOrd="0" presId="urn:microsoft.com/office/officeart/2005/8/layout/chevron1"/>
    <dgm:cxn modelId="{1EB98A84-5C0D-40A5-BA98-7D1CAECF8644}" type="presParOf" srcId="{654D9C4F-24ED-490D-90B0-4DCBDBBCE12B}" destId="{E45B34B0-9FA1-4FDC-AA41-D232F3628219}" srcOrd="7" destOrd="0" presId="urn:microsoft.com/office/officeart/2005/8/layout/chevron1"/>
    <dgm:cxn modelId="{8160CAB3-0316-4943-8661-DDEF7118B176}" type="presParOf" srcId="{654D9C4F-24ED-490D-90B0-4DCBDBBCE12B}" destId="{F16D6379-AA9A-46A0-9F87-B2D6654E7B90}" srcOrd="8" destOrd="0" presId="urn:microsoft.com/office/officeart/2005/8/layout/chevron1"/>
    <dgm:cxn modelId="{748206BC-5CE3-401C-909C-FB4E979F81CB}" type="presParOf" srcId="{F16D6379-AA9A-46A0-9F87-B2D6654E7B90}" destId="{28EB8D6A-9F20-4957-B2F6-BD718A50233B}" srcOrd="0" destOrd="0" presId="urn:microsoft.com/office/officeart/2005/8/layout/chevron1"/>
    <dgm:cxn modelId="{20E5C34B-37B8-46D1-9F6B-731032982C84}" type="presParOf" srcId="{F16D6379-AA9A-46A0-9F87-B2D6654E7B90}" destId="{8B3574A8-B21E-4111-8C07-240D016FE3A6}" srcOrd="1" destOrd="0" presId="urn:microsoft.com/office/officeart/2005/8/layout/chevron1"/>
    <dgm:cxn modelId="{B67A2178-133A-429B-964A-7E8189DFFE20}" type="presParOf" srcId="{654D9C4F-24ED-490D-90B0-4DCBDBBCE12B}" destId="{11DE5FD4-ACAE-40DC-9CC8-DD7BC4AE8317}" srcOrd="9" destOrd="0" presId="urn:microsoft.com/office/officeart/2005/8/layout/chevron1"/>
    <dgm:cxn modelId="{9F41B34A-DB58-42F9-AD67-15DD7E400C14}" type="presParOf" srcId="{654D9C4F-24ED-490D-90B0-4DCBDBBCE12B}" destId="{A1E6A7DA-D1AD-40AD-B137-3E27CA127887}" srcOrd="10" destOrd="0" presId="urn:microsoft.com/office/officeart/2005/8/layout/chevron1"/>
    <dgm:cxn modelId="{252AD700-6684-4AE5-9013-00A7B5BD2C3F}" type="presParOf" srcId="{A1E6A7DA-D1AD-40AD-B137-3E27CA127887}" destId="{5717B5FD-4AA0-4F25-919B-BE3905011407}" srcOrd="0" destOrd="0" presId="urn:microsoft.com/office/officeart/2005/8/layout/chevron1"/>
    <dgm:cxn modelId="{9962F691-4C06-4688-99B2-1A62CB892C3C}" type="presParOf" srcId="{A1E6A7DA-D1AD-40AD-B137-3E27CA127887}" destId="{0348AB2B-72C7-4366-B37C-F0B8AD1990EA}" srcOrd="1" destOrd="0" presId="urn:microsoft.com/office/officeart/2005/8/layout/chevron1"/>
    <dgm:cxn modelId="{7AAA023F-2BD1-4391-83C1-F969340BE031}" type="presParOf" srcId="{654D9C4F-24ED-490D-90B0-4DCBDBBCE12B}" destId="{BF794D65-5386-4BD7-A0BA-CFD79AE45350}" srcOrd="11" destOrd="0" presId="urn:microsoft.com/office/officeart/2005/8/layout/chevron1"/>
    <dgm:cxn modelId="{909B9988-BEAB-46B3-9D12-6DFF75AA165C}" type="presParOf" srcId="{654D9C4F-24ED-490D-90B0-4DCBDBBCE12B}" destId="{320305E4-5001-4F02-8A62-C09D84D327FE}" srcOrd="12" destOrd="0" presId="urn:microsoft.com/office/officeart/2005/8/layout/chevron1"/>
    <dgm:cxn modelId="{B43296BB-8BF9-40AE-96D2-5F4143AF2B44}" type="presParOf" srcId="{320305E4-5001-4F02-8A62-C09D84D327FE}" destId="{26238D8F-E833-4092-AEBF-29B3961EF2C8}" srcOrd="0" destOrd="0" presId="urn:microsoft.com/office/officeart/2005/8/layout/chevron1"/>
    <dgm:cxn modelId="{E6F30E93-1B2D-4BAA-9932-F5B47EB59EAF}" type="presParOf" srcId="{320305E4-5001-4F02-8A62-C09D84D327FE}" destId="{FB498B25-1AB4-4A76-83A2-4A1631E40CCF}" srcOrd="1" destOrd="0" presId="urn:microsoft.com/office/officeart/2005/8/layout/chevron1"/>
    <dgm:cxn modelId="{ED7C4011-57B8-43E1-BA19-5C3962CE8A31}" type="presParOf" srcId="{654D9C4F-24ED-490D-90B0-4DCBDBBCE12B}" destId="{E6725586-1C43-40AC-9BCB-DB8E4BD5F360}" srcOrd="13" destOrd="0" presId="urn:microsoft.com/office/officeart/2005/8/layout/chevron1"/>
    <dgm:cxn modelId="{1F8AEE1A-41C0-4024-8186-69025B8603A6}" type="presParOf" srcId="{654D9C4F-24ED-490D-90B0-4DCBDBBCE12B}" destId="{148182F4-2382-418C-A498-59C140C5296E}" srcOrd="14" destOrd="0" presId="urn:microsoft.com/office/officeart/2005/8/layout/chevron1"/>
    <dgm:cxn modelId="{DA55803C-3EA8-4370-AA4A-3AB2A9D19B14}" type="presParOf" srcId="{148182F4-2382-418C-A498-59C140C5296E}" destId="{60DD67A6-DD15-43A1-A74A-57DFD3616BC6}" srcOrd="0" destOrd="0" presId="urn:microsoft.com/office/officeart/2005/8/layout/chevron1"/>
    <dgm:cxn modelId="{3BCC9EB6-9B9A-4ED9-AEC8-B8F30FB63D3B}" type="presParOf" srcId="{148182F4-2382-418C-A498-59C140C5296E}" destId="{842D616C-3609-40D7-8CC5-3DDB1098F7CB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B2864-1C17-4A9A-961D-E1671D6F8F43}">
      <dsp:nvSpPr>
        <dsp:cNvPr id="0" name=""/>
        <dsp:cNvSpPr/>
      </dsp:nvSpPr>
      <dsp:spPr>
        <a:xfrm>
          <a:off x="0" y="762165"/>
          <a:ext cx="1650936" cy="27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May</a:t>
          </a:r>
        </a:p>
      </dsp:txBody>
      <dsp:txXfrm>
        <a:off x="135000" y="762165"/>
        <a:ext cx="1380936" cy="270000"/>
      </dsp:txXfrm>
    </dsp:sp>
    <dsp:sp modelId="{31246BE5-1437-47E5-99A1-CF559653C614}">
      <dsp:nvSpPr>
        <dsp:cNvPr id="0" name=""/>
        <dsp:cNvSpPr/>
      </dsp:nvSpPr>
      <dsp:spPr>
        <a:xfrm>
          <a:off x="51721" y="1454934"/>
          <a:ext cx="1320749" cy="612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i="1" kern="1200" dirty="0"/>
            <a:t>Applications </a:t>
          </a:r>
          <a:r>
            <a:rPr lang="en-US" sz="1000" kern="1200" dirty="0"/>
            <a:t>Accepted until </a:t>
          </a:r>
          <a:r>
            <a:rPr lang="en-US" sz="1000" b="1" i="0" kern="1200" dirty="0">
              <a:solidFill>
                <a:schemeClr val="tx1"/>
              </a:solidFill>
            </a:rPr>
            <a:t>5/31/21</a:t>
          </a:r>
          <a:r>
            <a:rPr lang="en-US" sz="1000" kern="1200" dirty="0"/>
            <a:t>-</a:t>
          </a:r>
          <a:r>
            <a:rPr lang="en-US" sz="1000" b="1" kern="1200" dirty="0"/>
            <a:t>Stephens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i="1" kern="1200" dirty="0"/>
            <a:t>Website/Social Media </a:t>
          </a:r>
          <a:r>
            <a:rPr lang="en-US" sz="1000" kern="1200" dirty="0"/>
            <a:t>Announcement </a:t>
          </a:r>
          <a:r>
            <a:rPr lang="en-US" sz="1000" b="1" kern="1200" dirty="0"/>
            <a:t>Rollins/</a:t>
          </a:r>
          <a:r>
            <a:rPr lang="en-US" sz="1000" kern="1200" dirty="0"/>
            <a:t>Gott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SharePoint </a:t>
          </a:r>
          <a:r>
            <a:rPr lang="en-US" sz="1000" b="0" kern="1200" dirty="0"/>
            <a:t>Info</a:t>
          </a:r>
          <a:r>
            <a:rPr lang="en-US" sz="1000" b="1" kern="1200" dirty="0"/>
            <a:t>-Rollins/</a:t>
          </a:r>
          <a:r>
            <a:rPr lang="en-US" sz="1000" kern="1200" dirty="0"/>
            <a:t>Gott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Schedule rooms for </a:t>
          </a:r>
          <a:r>
            <a:rPr lang="en-US" sz="1000" i="1" kern="1200" dirty="0"/>
            <a:t>interview</a:t>
          </a:r>
          <a:r>
            <a:rPr lang="en-US" sz="1000" kern="1200" dirty="0"/>
            <a:t>s-</a:t>
          </a:r>
          <a:r>
            <a:rPr lang="en-US" sz="1000" b="1" kern="1200" dirty="0"/>
            <a:t>Gott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Schedule locations for </a:t>
          </a:r>
          <a:r>
            <a:rPr lang="en-US" sz="1000" i="1" kern="1200" dirty="0"/>
            <a:t>P.O.W.E.R. &amp; SWIM</a:t>
          </a:r>
          <a:r>
            <a:rPr lang="en-US" sz="1000" kern="1200" dirty="0"/>
            <a:t> tests-</a:t>
          </a:r>
          <a:r>
            <a:rPr lang="en-US" sz="1000" b="1" kern="1200" dirty="0"/>
            <a:t>Rollins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i="1" kern="1200" dirty="0"/>
            <a:t>Facility agreements </a:t>
          </a:r>
          <a:r>
            <a:rPr lang="en-US" sz="1000" kern="1200" dirty="0"/>
            <a:t>for swim &amp; power tests as required--</a:t>
          </a:r>
          <a:r>
            <a:rPr lang="en-US" sz="1000" b="1" kern="1200" dirty="0"/>
            <a:t>Stephens</a:t>
          </a:r>
        </a:p>
      </dsp:txBody>
      <dsp:txXfrm>
        <a:off x="51721" y="1454934"/>
        <a:ext cx="1320749" cy="612362"/>
      </dsp:txXfrm>
    </dsp:sp>
    <dsp:sp modelId="{7427D2D0-457E-4992-9770-D5E56CE6C1CA}">
      <dsp:nvSpPr>
        <dsp:cNvPr id="0" name=""/>
        <dsp:cNvSpPr/>
      </dsp:nvSpPr>
      <dsp:spPr>
        <a:xfrm>
          <a:off x="1623440" y="744601"/>
          <a:ext cx="1650936" cy="27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June</a:t>
          </a:r>
        </a:p>
      </dsp:txBody>
      <dsp:txXfrm>
        <a:off x="1758440" y="744601"/>
        <a:ext cx="1380936" cy="270000"/>
      </dsp:txXfrm>
    </dsp:sp>
    <dsp:sp modelId="{08A1686F-3754-464D-B711-2E6F88CDCD05}">
      <dsp:nvSpPr>
        <dsp:cNvPr id="0" name=""/>
        <dsp:cNvSpPr/>
      </dsp:nvSpPr>
      <dsp:spPr>
        <a:xfrm>
          <a:off x="1420685" y="1534667"/>
          <a:ext cx="1906369" cy="1996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Waivers, Releases, Referral forms prep, Invite Letter prep-</a:t>
          </a:r>
          <a:r>
            <a:rPr lang="en-US" sz="1000" b="1" kern="1200" dirty="0"/>
            <a:t>Gott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i="1" kern="1200" dirty="0"/>
            <a:t>Background packet</a:t>
          </a:r>
          <a:r>
            <a:rPr lang="en-US" sz="1000" b="1" i="1" kern="1200" dirty="0"/>
            <a:t> </a:t>
          </a:r>
          <a:r>
            <a:rPr lang="en-US" sz="1000" b="1" kern="1200" dirty="0"/>
            <a:t>r</a:t>
          </a:r>
          <a:r>
            <a:rPr lang="en-US" sz="1000" b="0" kern="1200" dirty="0"/>
            <a:t>evisions</a:t>
          </a:r>
          <a:r>
            <a:rPr lang="en-US" sz="1000" b="1" kern="1200" dirty="0"/>
            <a:t> Gott/Rollins/Whitchurch/Tyler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D.C. &amp; Director approval for interview questions-</a:t>
          </a:r>
          <a:r>
            <a:rPr lang="en-US" sz="1000" b="1" kern="1200" dirty="0"/>
            <a:t>Stephens</a:t>
          </a:r>
          <a:r>
            <a:rPr lang="en-US" sz="1000" kern="1200" dirty="0"/>
            <a:t>/</a:t>
          </a:r>
          <a:r>
            <a:rPr lang="en-US" sz="1000" b="1" kern="1200" dirty="0"/>
            <a:t>Gott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dirty="0"/>
            <a:t>Director Tyler/D.C. Whitchurch </a:t>
          </a:r>
          <a:r>
            <a:rPr lang="en-US" sz="1000" kern="1200" dirty="0"/>
            <a:t>advise Gott on preferences for </a:t>
          </a:r>
          <a:r>
            <a:rPr lang="en-US" sz="1000" i="1" kern="1200" dirty="0"/>
            <a:t>Interview panels. </a:t>
          </a:r>
        </a:p>
      </dsp:txBody>
      <dsp:txXfrm>
        <a:off x="1420685" y="1534667"/>
        <a:ext cx="1906369" cy="1996088"/>
      </dsp:txXfrm>
    </dsp:sp>
    <dsp:sp modelId="{8AA4CCA6-22A4-4151-9329-BE6D19FAE525}">
      <dsp:nvSpPr>
        <dsp:cNvPr id="0" name=""/>
        <dsp:cNvSpPr/>
      </dsp:nvSpPr>
      <dsp:spPr>
        <a:xfrm>
          <a:off x="3248144" y="726836"/>
          <a:ext cx="1650936" cy="27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July</a:t>
          </a:r>
        </a:p>
      </dsp:txBody>
      <dsp:txXfrm>
        <a:off x="3383144" y="726836"/>
        <a:ext cx="1380936" cy="270000"/>
      </dsp:txXfrm>
    </dsp:sp>
    <dsp:sp modelId="{7A590384-CBBD-4881-8D9C-BCE3D7261643}">
      <dsp:nvSpPr>
        <dsp:cNvPr id="0" name=""/>
        <dsp:cNvSpPr/>
      </dsp:nvSpPr>
      <dsp:spPr>
        <a:xfrm>
          <a:off x="3519168" y="1287889"/>
          <a:ext cx="1298282" cy="1996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CMS to send </a:t>
          </a:r>
          <a:r>
            <a:rPr lang="en-US" sz="1000" i="1" kern="1200" dirty="0"/>
            <a:t>eligible list </a:t>
          </a:r>
          <a:r>
            <a:rPr lang="en-US" sz="1000" kern="1200" dirty="0"/>
            <a:t>no later than</a:t>
          </a:r>
          <a:r>
            <a:rPr lang="en-US" sz="1000" b="1" kern="1200" dirty="0"/>
            <a:t> July 9th</a:t>
          </a:r>
          <a:r>
            <a:rPr lang="en-US" sz="1000" kern="1200" dirty="0"/>
            <a:t>.</a:t>
          </a:r>
          <a:endParaRPr lang="en-US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Packets &amp; Invites for swim &amp; power mailed by </a:t>
          </a:r>
          <a:r>
            <a:rPr lang="en-US" sz="1000" b="1" kern="1200" dirty="0"/>
            <a:t>7/19/21</a:t>
          </a:r>
          <a:r>
            <a:rPr lang="en-US" sz="1000" kern="1200" dirty="0"/>
            <a:t> M</a:t>
          </a:r>
          <a:r>
            <a:rPr lang="en-US" sz="1000" b="1" kern="1200" dirty="0"/>
            <a:t>ary/Diane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Assemble </a:t>
          </a:r>
          <a:r>
            <a:rPr lang="en-US" sz="1000" i="1" kern="1200" dirty="0"/>
            <a:t>applicant files</a:t>
          </a:r>
          <a:r>
            <a:rPr lang="en-US" sz="1000" kern="1200" dirty="0"/>
            <a:t>-</a:t>
          </a:r>
          <a:r>
            <a:rPr lang="en-US" sz="1000" b="1" kern="1200" dirty="0"/>
            <a:t>Diane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Assemble </a:t>
          </a:r>
          <a:r>
            <a:rPr lang="en-US" sz="1000" i="1" kern="1200" dirty="0"/>
            <a:t>interview panels-</a:t>
          </a:r>
          <a:r>
            <a:rPr lang="en-US" sz="1000" b="1" kern="1200" dirty="0"/>
            <a:t>Gott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0" kern="1200" dirty="0"/>
            <a:t>Bid </a:t>
          </a:r>
          <a:r>
            <a:rPr lang="en-US" sz="1000" b="0" i="1" kern="1200" dirty="0"/>
            <a:t>Credit Reports- </a:t>
          </a:r>
          <a:r>
            <a:rPr lang="en-US" sz="1000" b="1" kern="1200" dirty="0"/>
            <a:t>Stephens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000" b="1" i="1" kern="1200" dirty="0"/>
            <a:t>P.O.W.E.R. &amp; SWIM </a:t>
          </a:r>
          <a:r>
            <a:rPr lang="en-US" sz="1000" b="1" kern="1200" dirty="0"/>
            <a:t>7/24--8/1 </a:t>
          </a:r>
          <a:r>
            <a:rPr lang="en-US" sz="1000" kern="1200" dirty="0"/>
            <a:t>North, Central, South—</a:t>
          </a:r>
          <a:r>
            <a:rPr lang="en-US" sz="1000" b="1" kern="1200" dirty="0"/>
            <a:t>Rollins, SO staff, sworn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Psych &amp; Medical Exams out for </a:t>
          </a:r>
          <a:r>
            <a:rPr lang="en-US" sz="1000" b="1" i="1" kern="1200" dirty="0"/>
            <a:t>BID-</a:t>
          </a:r>
          <a:r>
            <a:rPr lang="en-US" sz="1000" b="1" kern="1200" dirty="0"/>
            <a:t>Stephens</a:t>
          </a:r>
          <a:r>
            <a:rPr lang="en-US" sz="1000" kern="1200" dirty="0"/>
            <a:t> with dates of  </a:t>
          </a:r>
          <a:r>
            <a:rPr lang="en-US" sz="1000" b="1" i="1" kern="1200" dirty="0"/>
            <a:t>written psych exam on 8/30/21</a:t>
          </a:r>
          <a:r>
            <a:rPr lang="en-US" sz="1000" kern="1200" dirty="0"/>
            <a:t> and oral exams </a:t>
          </a:r>
          <a:r>
            <a:rPr lang="en-US" sz="1000" b="1" kern="1200" dirty="0"/>
            <a:t>9/6-9/17. Results to us no later than 9/30/21</a:t>
          </a: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kern="1200" dirty="0"/>
        </a:p>
      </dsp:txBody>
      <dsp:txXfrm>
        <a:off x="3519168" y="1287889"/>
        <a:ext cx="1298282" cy="1996088"/>
      </dsp:txXfrm>
    </dsp:sp>
    <dsp:sp modelId="{54DC9555-7D88-4CF9-9939-7B68CA6456CD}">
      <dsp:nvSpPr>
        <dsp:cNvPr id="0" name=""/>
        <dsp:cNvSpPr/>
      </dsp:nvSpPr>
      <dsp:spPr>
        <a:xfrm>
          <a:off x="4712094" y="717311"/>
          <a:ext cx="1649324" cy="27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August </a:t>
          </a:r>
        </a:p>
      </dsp:txBody>
      <dsp:txXfrm>
        <a:off x="4847094" y="717311"/>
        <a:ext cx="1379324" cy="270000"/>
      </dsp:txXfrm>
    </dsp:sp>
    <dsp:sp modelId="{28EB8D6A-9F20-4957-B2F6-BD718A50233B}">
      <dsp:nvSpPr>
        <dsp:cNvPr id="0" name=""/>
        <dsp:cNvSpPr/>
      </dsp:nvSpPr>
      <dsp:spPr>
        <a:xfrm>
          <a:off x="6239191" y="712753"/>
          <a:ext cx="1649324" cy="27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September</a:t>
          </a:r>
          <a:r>
            <a:rPr lang="en-US" sz="500" kern="1200" dirty="0"/>
            <a:t>	</a:t>
          </a:r>
        </a:p>
      </dsp:txBody>
      <dsp:txXfrm>
        <a:off x="6374191" y="712753"/>
        <a:ext cx="1379324" cy="270000"/>
      </dsp:txXfrm>
    </dsp:sp>
    <dsp:sp modelId="{5717B5FD-4AA0-4F25-919B-BE3905011407}">
      <dsp:nvSpPr>
        <dsp:cNvPr id="0" name=""/>
        <dsp:cNvSpPr/>
      </dsp:nvSpPr>
      <dsp:spPr>
        <a:xfrm>
          <a:off x="7706254" y="705779"/>
          <a:ext cx="1649324" cy="27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October	</a:t>
          </a:r>
        </a:p>
      </dsp:txBody>
      <dsp:txXfrm>
        <a:off x="7841254" y="705779"/>
        <a:ext cx="1379324" cy="270000"/>
      </dsp:txXfrm>
    </dsp:sp>
    <dsp:sp modelId="{0348AB2B-72C7-4366-B37C-F0B8AD1990EA}">
      <dsp:nvSpPr>
        <dsp:cNvPr id="0" name=""/>
        <dsp:cNvSpPr/>
      </dsp:nvSpPr>
      <dsp:spPr>
        <a:xfrm>
          <a:off x="7475530" y="2122734"/>
          <a:ext cx="1319459" cy="1996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800" kern="1200" dirty="0"/>
        </a:p>
      </dsp:txBody>
      <dsp:txXfrm>
        <a:off x="7475530" y="2122734"/>
        <a:ext cx="1319459" cy="1996088"/>
      </dsp:txXfrm>
    </dsp:sp>
    <dsp:sp modelId="{26238D8F-E833-4092-AEBF-29B3961EF2C8}">
      <dsp:nvSpPr>
        <dsp:cNvPr id="0" name=""/>
        <dsp:cNvSpPr/>
      </dsp:nvSpPr>
      <dsp:spPr>
        <a:xfrm>
          <a:off x="8966853" y="714122"/>
          <a:ext cx="1649324" cy="27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November	</a:t>
          </a:r>
        </a:p>
      </dsp:txBody>
      <dsp:txXfrm>
        <a:off x="9101853" y="714122"/>
        <a:ext cx="1379324" cy="270000"/>
      </dsp:txXfrm>
    </dsp:sp>
    <dsp:sp modelId="{FB498B25-1AB4-4A76-83A2-4A1631E40CCF}">
      <dsp:nvSpPr>
        <dsp:cNvPr id="0" name=""/>
        <dsp:cNvSpPr/>
      </dsp:nvSpPr>
      <dsp:spPr>
        <a:xfrm>
          <a:off x="10416560" y="1156547"/>
          <a:ext cx="1319459" cy="1996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kern="1200" dirty="0"/>
        </a:p>
      </dsp:txBody>
      <dsp:txXfrm>
        <a:off x="10416560" y="1156547"/>
        <a:ext cx="1319459" cy="1996088"/>
      </dsp:txXfrm>
    </dsp:sp>
    <dsp:sp modelId="{60DD67A6-DD15-43A1-A74A-57DFD3616BC6}">
      <dsp:nvSpPr>
        <dsp:cNvPr id="0" name=""/>
        <dsp:cNvSpPr/>
      </dsp:nvSpPr>
      <dsp:spPr>
        <a:xfrm>
          <a:off x="10232170" y="709494"/>
          <a:ext cx="1649324" cy="27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December</a:t>
          </a:r>
        </a:p>
      </dsp:txBody>
      <dsp:txXfrm>
        <a:off x="10367170" y="709494"/>
        <a:ext cx="1379324" cy="27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87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45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0259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57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0266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37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3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0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1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33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5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2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6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8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81383E9-2A67-49B6-9D42-B2320D83EB10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56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57782048"/>
              </p:ext>
            </p:extLst>
          </p:nvPr>
        </p:nvGraphicFramePr>
        <p:xfrm>
          <a:off x="95250" y="191001"/>
          <a:ext cx="12001500" cy="5937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75DD641-13FE-465B-B54A-02359392F48E}"/>
              </a:ext>
            </a:extLst>
          </p:cNvPr>
          <p:cNvSpPr txBox="1"/>
          <p:nvPr/>
        </p:nvSpPr>
        <p:spPr>
          <a:xfrm>
            <a:off x="5013157" y="1228761"/>
            <a:ext cx="127534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Schedule </a:t>
            </a:r>
            <a:r>
              <a:rPr lang="en-US" sz="1000" i="1" dirty="0"/>
              <a:t>Interviews </a:t>
            </a:r>
            <a:r>
              <a:rPr lang="en-US" sz="1000" dirty="0"/>
              <a:t>&amp; send referrals by </a:t>
            </a:r>
            <a:r>
              <a:rPr lang="en-US" sz="1000" b="1" dirty="0"/>
              <a:t>8/6-Gott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Prepare </a:t>
            </a:r>
            <a:r>
              <a:rPr lang="en-US" sz="1000" i="1" dirty="0"/>
              <a:t>Psych &amp; Medical </a:t>
            </a:r>
            <a:r>
              <a:rPr lang="en-US" sz="1000" dirty="0"/>
              <a:t>appointment schedules</a:t>
            </a:r>
            <a:r>
              <a:rPr lang="en-US" sz="1000" b="1" dirty="0"/>
              <a:t>-Stephens before 8/16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Interviews conducted </a:t>
            </a:r>
            <a:r>
              <a:rPr lang="en-US" sz="1000" b="1" dirty="0"/>
              <a:t>8/16-8/20—Interview Panels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i="1" dirty="0"/>
              <a:t>Prepare Psych &amp; Medical referrals &amp; instructions to be handed out at interview-Gott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Type Candidate Evaluation forms for signatures completed by 8/31. </a:t>
            </a:r>
            <a:r>
              <a:rPr lang="en-US" sz="1000" b="1" dirty="0"/>
              <a:t>Diane &amp; clerical staff.</a:t>
            </a:r>
          </a:p>
          <a:p>
            <a:endParaRPr lang="en-US" sz="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A50D77-B8F9-45E3-B89F-2F54991A137F}"/>
              </a:ext>
            </a:extLst>
          </p:cNvPr>
          <p:cNvSpPr txBox="1"/>
          <p:nvPr/>
        </p:nvSpPr>
        <p:spPr>
          <a:xfrm>
            <a:off x="6288505" y="1276603"/>
            <a:ext cx="141170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i="1" dirty="0"/>
              <a:t>Oral Psych </a:t>
            </a:r>
            <a:r>
              <a:rPr lang="en-US" sz="1000" dirty="0"/>
              <a:t>Exams &amp; Med. Exam</a:t>
            </a:r>
            <a:r>
              <a:rPr lang="en-US" sz="1000" b="1" dirty="0"/>
              <a:t>s 9/6-9/17 results due to IDNR by 9/30.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Prepare </a:t>
            </a:r>
            <a:r>
              <a:rPr lang="en-US" sz="1000" i="1" dirty="0"/>
              <a:t>Background Packets</a:t>
            </a:r>
            <a:r>
              <a:rPr lang="en-US" sz="1000" dirty="0"/>
              <a:t> for Investigators</a:t>
            </a:r>
            <a:r>
              <a:rPr lang="en-US" sz="1000" b="1" dirty="0"/>
              <a:t>-Gott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Obtain </a:t>
            </a:r>
            <a:r>
              <a:rPr lang="en-US" sz="1000" i="1" dirty="0"/>
              <a:t>Credit</a:t>
            </a:r>
            <a:r>
              <a:rPr lang="en-US" sz="1000" dirty="0"/>
              <a:t> </a:t>
            </a:r>
            <a:r>
              <a:rPr lang="en-US" sz="1000" i="1" dirty="0"/>
              <a:t>Reports-</a:t>
            </a:r>
            <a:r>
              <a:rPr lang="en-US" sz="1000" b="1" dirty="0"/>
              <a:t>-Stephens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3C2D80-135A-4D95-8B78-8570874C0067}"/>
              </a:ext>
            </a:extLst>
          </p:cNvPr>
          <p:cNvSpPr txBox="1"/>
          <p:nvPr/>
        </p:nvSpPr>
        <p:spPr>
          <a:xfrm>
            <a:off x="7972576" y="1228761"/>
            <a:ext cx="1180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i="1" dirty="0"/>
              <a:t>Backgrounds Begin</a:t>
            </a:r>
            <a:r>
              <a:rPr lang="en-US" sz="1000" dirty="0"/>
              <a:t>-Investigators</a:t>
            </a:r>
          </a:p>
          <a:p>
            <a:endParaRPr lang="en-US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BBFCA7-E52B-4D22-9A3A-4D107608BF69}"/>
              </a:ext>
            </a:extLst>
          </p:cNvPr>
          <p:cNvSpPr txBox="1"/>
          <p:nvPr/>
        </p:nvSpPr>
        <p:spPr>
          <a:xfrm flipH="1">
            <a:off x="9153525" y="1248064"/>
            <a:ext cx="141160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Investigations due to Springfield Office </a:t>
            </a:r>
            <a:r>
              <a:rPr lang="en-US" sz="1000" b="1" dirty="0"/>
              <a:t>no later than 11/10.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i="1" dirty="0"/>
              <a:t>Director &amp; DC </a:t>
            </a:r>
            <a:r>
              <a:rPr lang="en-US" sz="1000" dirty="0"/>
              <a:t>review backgrounds &amp; make final selections by </a:t>
            </a:r>
            <a:r>
              <a:rPr lang="en-US" sz="1000" b="1" i="1" dirty="0"/>
              <a:t>11/15</a:t>
            </a:r>
          </a:p>
          <a:p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i="1" dirty="0"/>
              <a:t>11/16</a:t>
            </a:r>
            <a:r>
              <a:rPr lang="en-US" sz="1000" dirty="0"/>
              <a:t> Type summary of hires and submit selection list for HR &amp; Director Callahan Approval.  HR forward to CMS for approval.—</a:t>
            </a:r>
            <a:r>
              <a:rPr lang="en-US" sz="1000" b="1" dirty="0"/>
              <a:t>Mary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Send out denial letters-</a:t>
            </a:r>
            <a:r>
              <a:rPr lang="en-US" sz="1000" b="1" dirty="0"/>
              <a:t>Mary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Send out Offer Letters no later than 11/22-</a:t>
            </a:r>
            <a:r>
              <a:rPr lang="en-US" sz="1000" b="1" dirty="0"/>
              <a:t>Mary</a:t>
            </a:r>
            <a:r>
              <a:rPr lang="en-US" sz="1000" dirty="0"/>
              <a:t>. 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8C7214-64D9-4F52-9544-06F75BDA76AC}"/>
              </a:ext>
            </a:extLst>
          </p:cNvPr>
          <p:cNvSpPr txBox="1"/>
          <p:nvPr/>
        </p:nvSpPr>
        <p:spPr>
          <a:xfrm>
            <a:off x="10565131" y="1276603"/>
            <a:ext cx="1411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ACADEMY BEGINS </a:t>
            </a:r>
            <a:r>
              <a:rPr lang="en-US" sz="900" b="1" dirty="0"/>
              <a:t>12/6/21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6C1F9A-1285-4E19-BB6A-08978ABCDB90}"/>
              </a:ext>
            </a:extLst>
          </p:cNvPr>
          <p:cNvSpPr txBox="1"/>
          <p:nvPr/>
        </p:nvSpPr>
        <p:spPr>
          <a:xfrm>
            <a:off x="1784683" y="273927"/>
            <a:ext cx="773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IL CONSERVATION POLICE RECRUIT CLASS 21-028 HIRING TIMELINE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260778-B7EB-409A-94B4-6E9140A22C64}"/>
              </a:ext>
            </a:extLst>
          </p:cNvPr>
          <p:cNvSpPr txBox="1"/>
          <p:nvPr/>
        </p:nvSpPr>
        <p:spPr>
          <a:xfrm>
            <a:off x="9400674" y="273927"/>
            <a:ext cx="22779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SUBJECT TO CHANGE BASED ON CMS</a:t>
            </a:r>
          </a:p>
        </p:txBody>
      </p:sp>
    </p:spTree>
    <p:extLst>
      <p:ext uri="{BB962C8B-B14F-4D97-AF65-F5344CB8AC3E}">
        <p14:creationId xmlns:p14="http://schemas.microsoft.com/office/powerpoint/2010/main" val="166675466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imeline05_16x9.potx" id="{B30C3518-0992-4448-A9C8-E73597473DF4}" vid="{E7964834-7761-480D-85B7-622BE0471A8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C5B4A56-CB42-4634-8BF9-91ECA8C716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Timeline  (blue horizontal chevrons, widescreen)</Template>
  <TotalTime>0</TotalTime>
  <Words>346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Slice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2017-11-28T21:42:11Z</dcterms:created>
  <dcterms:modified xsi:type="dcterms:W3CDTF">2021-04-30T16:06:28Z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TC040015319991</vt:lpwstr>
  </property>
</Properties>
</file>