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49" r:id="rId2"/>
    <p:sldId id="350" r:id="rId3"/>
    <p:sldId id="351" r:id="rId4"/>
    <p:sldId id="353" r:id="rId5"/>
    <p:sldId id="359" r:id="rId6"/>
    <p:sldId id="354" r:id="rId7"/>
    <p:sldId id="355" r:id="rId8"/>
    <p:sldId id="356" r:id="rId9"/>
    <p:sldId id="357" r:id="rId10"/>
    <p:sldId id="358" r:id="rId11"/>
  </p:sldIdLst>
  <p:sldSz cx="9144000" cy="6858000" type="screen4x3"/>
  <p:notesSz cx="9144000" cy="6858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09" autoAdjust="0"/>
    <p:restoredTop sz="82947" autoAdjust="0"/>
  </p:normalViewPr>
  <p:slideViewPr>
    <p:cSldViewPr snapToGrid="0" snapToObjects="1">
      <p:cViewPr>
        <p:scale>
          <a:sx n="82" d="100"/>
          <a:sy n="82" d="100"/>
        </p:scale>
        <p:origin x="1704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21F1D9-2812-5C42-A9A4-BA561FF7588F}" type="doc">
      <dgm:prSet loTypeId="urn:microsoft.com/office/officeart/2005/8/layout/target3" loCatId="relationship" qsTypeId="urn:microsoft.com/office/officeart/2005/8/quickstyle/simple4" qsCatId="simple" csTypeId="urn:microsoft.com/office/officeart/2005/8/colors/accent3_3" csCatId="accent3"/>
      <dgm:spPr/>
      <dgm:t>
        <a:bodyPr/>
        <a:lstStyle/>
        <a:p>
          <a:endParaRPr lang="en-US"/>
        </a:p>
      </dgm:t>
    </dgm:pt>
    <dgm:pt modelId="{6EF05DFD-D567-3A4F-A971-828F6504184B}">
      <dgm:prSet/>
      <dgm:spPr/>
      <dgm:t>
        <a:bodyPr/>
        <a:lstStyle/>
        <a:p>
          <a:pPr rtl="0"/>
          <a:r>
            <a:rPr lang="en-US" b="1" dirty="0" smtClean="0"/>
            <a:t>Decision tree:</a:t>
          </a:r>
          <a:r>
            <a:rPr lang="en-US" dirty="0" smtClean="0"/>
            <a:t> </a:t>
          </a:r>
          <a:endParaRPr lang="en-US" dirty="0"/>
        </a:p>
      </dgm:t>
    </dgm:pt>
    <dgm:pt modelId="{EAA6736E-2122-DE4A-8467-8AD008FED68B}" type="parTrans" cxnId="{F73D3348-B157-324C-9542-5DD28BFD4E8D}">
      <dgm:prSet/>
      <dgm:spPr/>
      <dgm:t>
        <a:bodyPr/>
        <a:lstStyle/>
        <a:p>
          <a:endParaRPr lang="en-US"/>
        </a:p>
      </dgm:t>
    </dgm:pt>
    <dgm:pt modelId="{B5115C7A-BAF2-2347-89C5-647365A9EEAA}" type="sibTrans" cxnId="{F73D3348-B157-324C-9542-5DD28BFD4E8D}">
      <dgm:prSet/>
      <dgm:spPr/>
      <dgm:t>
        <a:bodyPr/>
        <a:lstStyle/>
        <a:p>
          <a:endParaRPr lang="en-US"/>
        </a:p>
      </dgm:t>
    </dgm:pt>
    <dgm:pt modelId="{97C907B8-81F0-7E46-949A-8F36BF3DFE7F}">
      <dgm:prSet/>
      <dgm:spPr/>
      <dgm:t>
        <a:bodyPr/>
        <a:lstStyle/>
        <a:p>
          <a:pPr rtl="0"/>
          <a:r>
            <a:rPr lang="en-US" b="0" i="0" smtClean="0"/>
            <a:t>tool to help IFSP teams make determinations about each child’s status </a:t>
          </a:r>
          <a:endParaRPr lang="en-US"/>
        </a:p>
      </dgm:t>
    </dgm:pt>
    <dgm:pt modelId="{2C57697E-1AC1-414E-8416-4E050B5ABA6B}" type="parTrans" cxnId="{4394F03B-DE48-2047-9D73-CEF4D152FBB8}">
      <dgm:prSet/>
      <dgm:spPr/>
      <dgm:t>
        <a:bodyPr/>
        <a:lstStyle/>
        <a:p>
          <a:endParaRPr lang="en-US"/>
        </a:p>
      </dgm:t>
    </dgm:pt>
    <dgm:pt modelId="{A5B09966-6A3D-6F4A-8956-5EED6E3A49F3}" type="sibTrans" cxnId="{4394F03B-DE48-2047-9D73-CEF4D152FBB8}">
      <dgm:prSet/>
      <dgm:spPr/>
      <dgm:t>
        <a:bodyPr/>
        <a:lstStyle/>
        <a:p>
          <a:endParaRPr lang="en-US"/>
        </a:p>
      </dgm:t>
    </dgm:pt>
    <dgm:pt modelId="{F3351F62-9148-5048-90BD-5D824548E291}">
      <dgm:prSet/>
      <dgm:spPr/>
      <dgm:t>
        <a:bodyPr/>
        <a:lstStyle/>
        <a:p>
          <a:pPr rtl="0"/>
          <a:r>
            <a:rPr lang="en-US" b="1" smtClean="0"/>
            <a:t>Advantage: </a:t>
          </a:r>
          <a:endParaRPr lang="en-US"/>
        </a:p>
      </dgm:t>
    </dgm:pt>
    <dgm:pt modelId="{CECE7089-15F7-A947-A7A0-3BF59251792F}" type="parTrans" cxnId="{8CC3EA64-0E88-AB49-AF41-D30B5D3AF986}">
      <dgm:prSet/>
      <dgm:spPr/>
      <dgm:t>
        <a:bodyPr/>
        <a:lstStyle/>
        <a:p>
          <a:endParaRPr lang="en-US"/>
        </a:p>
      </dgm:t>
    </dgm:pt>
    <dgm:pt modelId="{7F886BC7-2B61-E445-BE9E-F4F31F276720}" type="sibTrans" cxnId="{8CC3EA64-0E88-AB49-AF41-D30B5D3AF986}">
      <dgm:prSet/>
      <dgm:spPr/>
      <dgm:t>
        <a:bodyPr/>
        <a:lstStyle/>
        <a:p>
          <a:endParaRPr lang="en-US"/>
        </a:p>
      </dgm:t>
    </dgm:pt>
    <dgm:pt modelId="{736DCC1C-57F8-3C43-BB62-1704566587EE}">
      <dgm:prSet/>
      <dgm:spPr/>
      <dgm:t>
        <a:bodyPr/>
        <a:lstStyle/>
        <a:p>
          <a:pPr rtl="0"/>
          <a:r>
            <a:rPr lang="en-US" b="0" i="0" smtClean="0"/>
            <a:t>using the tool accurately allows for high degree of consistency across IFSP teams</a:t>
          </a:r>
          <a:endParaRPr lang="en-US"/>
        </a:p>
      </dgm:t>
    </dgm:pt>
    <dgm:pt modelId="{0D535569-11FC-8C49-AF7A-0008B9B69EFC}" type="parTrans" cxnId="{7B788B62-C485-734B-A706-69171B601AB6}">
      <dgm:prSet/>
      <dgm:spPr/>
      <dgm:t>
        <a:bodyPr/>
        <a:lstStyle/>
        <a:p>
          <a:endParaRPr lang="en-US"/>
        </a:p>
      </dgm:t>
    </dgm:pt>
    <dgm:pt modelId="{5D6362D3-7264-F34B-B78B-EF42CE9F51DD}" type="sibTrans" cxnId="{7B788B62-C485-734B-A706-69171B601AB6}">
      <dgm:prSet/>
      <dgm:spPr/>
      <dgm:t>
        <a:bodyPr/>
        <a:lstStyle/>
        <a:p>
          <a:endParaRPr lang="en-US"/>
        </a:p>
      </dgm:t>
    </dgm:pt>
    <dgm:pt modelId="{724F22C1-1D54-904A-ACE0-9C165840AA40}" type="pres">
      <dgm:prSet presAssocID="{0221F1D9-2812-5C42-A9A4-BA561FF7588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07BB572-966F-F349-B21C-50CDCFD34606}" type="pres">
      <dgm:prSet presAssocID="{6EF05DFD-D567-3A4F-A971-828F6504184B}" presName="circle1" presStyleLbl="node1" presStyleIdx="0" presStyleCnt="2"/>
      <dgm:spPr/>
    </dgm:pt>
    <dgm:pt modelId="{C3F3C088-61D4-4749-BEB3-693ED0609E89}" type="pres">
      <dgm:prSet presAssocID="{6EF05DFD-D567-3A4F-A971-828F6504184B}" presName="space" presStyleCnt="0"/>
      <dgm:spPr/>
    </dgm:pt>
    <dgm:pt modelId="{92360BFF-724C-5A47-8ED7-919ACF52FB4F}" type="pres">
      <dgm:prSet presAssocID="{6EF05DFD-D567-3A4F-A971-828F6504184B}" presName="rect1" presStyleLbl="alignAcc1" presStyleIdx="0" presStyleCnt="2"/>
      <dgm:spPr/>
    </dgm:pt>
    <dgm:pt modelId="{2816D74A-E85E-7249-8A70-CDBD1CF5C8DD}" type="pres">
      <dgm:prSet presAssocID="{F3351F62-9148-5048-90BD-5D824548E291}" presName="vertSpace2" presStyleLbl="node1" presStyleIdx="0" presStyleCnt="2"/>
      <dgm:spPr/>
    </dgm:pt>
    <dgm:pt modelId="{5C5AE8F5-633C-B840-969C-4031F21E2E7E}" type="pres">
      <dgm:prSet presAssocID="{F3351F62-9148-5048-90BD-5D824548E291}" presName="circle2" presStyleLbl="node1" presStyleIdx="1" presStyleCnt="2"/>
      <dgm:spPr/>
    </dgm:pt>
    <dgm:pt modelId="{1790A619-6484-8D4E-A3C5-EE7C5D7B00AB}" type="pres">
      <dgm:prSet presAssocID="{F3351F62-9148-5048-90BD-5D824548E291}" presName="rect2" presStyleLbl="alignAcc1" presStyleIdx="1" presStyleCnt="2"/>
      <dgm:spPr/>
    </dgm:pt>
    <dgm:pt modelId="{099A722B-985C-B046-9AEC-A64AF9275223}" type="pres">
      <dgm:prSet presAssocID="{6EF05DFD-D567-3A4F-A971-828F6504184B}" presName="rect1ParTx" presStyleLbl="alignAcc1" presStyleIdx="1" presStyleCnt="2">
        <dgm:presLayoutVars>
          <dgm:chMax val="1"/>
          <dgm:bulletEnabled val="1"/>
        </dgm:presLayoutVars>
      </dgm:prSet>
      <dgm:spPr/>
    </dgm:pt>
    <dgm:pt modelId="{0B2B8BC3-902B-804C-BC08-A6A61A336626}" type="pres">
      <dgm:prSet presAssocID="{6EF05DFD-D567-3A4F-A971-828F6504184B}" presName="rect1ChTx" presStyleLbl="alignAcc1" presStyleIdx="1" presStyleCnt="2">
        <dgm:presLayoutVars>
          <dgm:bulletEnabled val="1"/>
        </dgm:presLayoutVars>
      </dgm:prSet>
      <dgm:spPr/>
    </dgm:pt>
    <dgm:pt modelId="{AF717AB2-5D5E-4446-B475-83FC159C01F7}" type="pres">
      <dgm:prSet presAssocID="{F3351F62-9148-5048-90BD-5D824548E291}" presName="rect2ParTx" presStyleLbl="alignAcc1" presStyleIdx="1" presStyleCnt="2">
        <dgm:presLayoutVars>
          <dgm:chMax val="1"/>
          <dgm:bulletEnabled val="1"/>
        </dgm:presLayoutVars>
      </dgm:prSet>
      <dgm:spPr/>
    </dgm:pt>
    <dgm:pt modelId="{36BCFA7B-D51E-9540-BD67-828CA1C56943}" type="pres">
      <dgm:prSet presAssocID="{F3351F62-9148-5048-90BD-5D824548E291}" presName="rect2ChTx" presStyleLbl="alignAcc1" presStyleIdx="1" presStyleCnt="2">
        <dgm:presLayoutVars>
          <dgm:bulletEnabled val="1"/>
        </dgm:presLayoutVars>
      </dgm:prSet>
      <dgm:spPr/>
    </dgm:pt>
  </dgm:ptLst>
  <dgm:cxnLst>
    <dgm:cxn modelId="{6F1EC034-5A2E-E64F-B383-81398B90546F}" type="presOf" srcId="{F3351F62-9148-5048-90BD-5D824548E291}" destId="{AF717AB2-5D5E-4446-B475-83FC159C01F7}" srcOrd="1" destOrd="0" presId="urn:microsoft.com/office/officeart/2005/8/layout/target3"/>
    <dgm:cxn modelId="{66BA4528-A5EB-604B-AE5D-19DA67DDFE3C}" type="presOf" srcId="{6EF05DFD-D567-3A4F-A971-828F6504184B}" destId="{92360BFF-724C-5A47-8ED7-919ACF52FB4F}" srcOrd="0" destOrd="0" presId="urn:microsoft.com/office/officeart/2005/8/layout/target3"/>
    <dgm:cxn modelId="{62500DC8-46BF-244C-AA51-D4ADDC2C5261}" type="presOf" srcId="{6EF05DFD-D567-3A4F-A971-828F6504184B}" destId="{099A722B-985C-B046-9AEC-A64AF9275223}" srcOrd="1" destOrd="0" presId="urn:microsoft.com/office/officeart/2005/8/layout/target3"/>
    <dgm:cxn modelId="{277A1EB8-AB9A-A140-8BF1-797B80C79E24}" type="presOf" srcId="{F3351F62-9148-5048-90BD-5D824548E291}" destId="{1790A619-6484-8D4E-A3C5-EE7C5D7B00AB}" srcOrd="0" destOrd="0" presId="urn:microsoft.com/office/officeart/2005/8/layout/target3"/>
    <dgm:cxn modelId="{7C231975-D560-D246-A750-4D03778A6933}" type="presOf" srcId="{736DCC1C-57F8-3C43-BB62-1704566587EE}" destId="{36BCFA7B-D51E-9540-BD67-828CA1C56943}" srcOrd="0" destOrd="0" presId="urn:microsoft.com/office/officeart/2005/8/layout/target3"/>
    <dgm:cxn modelId="{4394F03B-DE48-2047-9D73-CEF4D152FBB8}" srcId="{6EF05DFD-D567-3A4F-A971-828F6504184B}" destId="{97C907B8-81F0-7E46-949A-8F36BF3DFE7F}" srcOrd="0" destOrd="0" parTransId="{2C57697E-1AC1-414E-8416-4E050B5ABA6B}" sibTransId="{A5B09966-6A3D-6F4A-8956-5EED6E3A49F3}"/>
    <dgm:cxn modelId="{F73D3348-B157-324C-9542-5DD28BFD4E8D}" srcId="{0221F1D9-2812-5C42-A9A4-BA561FF7588F}" destId="{6EF05DFD-D567-3A4F-A971-828F6504184B}" srcOrd="0" destOrd="0" parTransId="{EAA6736E-2122-DE4A-8467-8AD008FED68B}" sibTransId="{B5115C7A-BAF2-2347-89C5-647365A9EEAA}"/>
    <dgm:cxn modelId="{7B788B62-C485-734B-A706-69171B601AB6}" srcId="{F3351F62-9148-5048-90BD-5D824548E291}" destId="{736DCC1C-57F8-3C43-BB62-1704566587EE}" srcOrd="0" destOrd="0" parTransId="{0D535569-11FC-8C49-AF7A-0008B9B69EFC}" sibTransId="{5D6362D3-7264-F34B-B78B-EF42CE9F51DD}"/>
    <dgm:cxn modelId="{C101D1E2-ED19-0D4D-8812-90797D111684}" type="presOf" srcId="{0221F1D9-2812-5C42-A9A4-BA561FF7588F}" destId="{724F22C1-1D54-904A-ACE0-9C165840AA40}" srcOrd="0" destOrd="0" presId="urn:microsoft.com/office/officeart/2005/8/layout/target3"/>
    <dgm:cxn modelId="{8CC3EA64-0E88-AB49-AF41-D30B5D3AF986}" srcId="{0221F1D9-2812-5C42-A9A4-BA561FF7588F}" destId="{F3351F62-9148-5048-90BD-5D824548E291}" srcOrd="1" destOrd="0" parTransId="{CECE7089-15F7-A947-A7A0-3BF59251792F}" sibTransId="{7F886BC7-2B61-E445-BE9E-F4F31F276720}"/>
    <dgm:cxn modelId="{1DD92886-BE31-E046-A2D5-886A6EB50D5E}" type="presOf" srcId="{97C907B8-81F0-7E46-949A-8F36BF3DFE7F}" destId="{0B2B8BC3-902B-804C-BC08-A6A61A336626}" srcOrd="0" destOrd="0" presId="urn:microsoft.com/office/officeart/2005/8/layout/target3"/>
    <dgm:cxn modelId="{DB1E1063-05B9-6440-880C-1F4436CA427E}" type="presParOf" srcId="{724F22C1-1D54-904A-ACE0-9C165840AA40}" destId="{807BB572-966F-F349-B21C-50CDCFD34606}" srcOrd="0" destOrd="0" presId="urn:microsoft.com/office/officeart/2005/8/layout/target3"/>
    <dgm:cxn modelId="{DA872700-10D3-B947-8636-4E3E48C0DAC3}" type="presParOf" srcId="{724F22C1-1D54-904A-ACE0-9C165840AA40}" destId="{C3F3C088-61D4-4749-BEB3-693ED0609E89}" srcOrd="1" destOrd="0" presId="urn:microsoft.com/office/officeart/2005/8/layout/target3"/>
    <dgm:cxn modelId="{FDECC115-D17D-7C4B-A9BC-B5E87AD42E9D}" type="presParOf" srcId="{724F22C1-1D54-904A-ACE0-9C165840AA40}" destId="{92360BFF-724C-5A47-8ED7-919ACF52FB4F}" srcOrd="2" destOrd="0" presId="urn:microsoft.com/office/officeart/2005/8/layout/target3"/>
    <dgm:cxn modelId="{707326C6-EA43-9C4F-8D92-EDA5E512B2BE}" type="presParOf" srcId="{724F22C1-1D54-904A-ACE0-9C165840AA40}" destId="{2816D74A-E85E-7249-8A70-CDBD1CF5C8DD}" srcOrd="3" destOrd="0" presId="urn:microsoft.com/office/officeart/2005/8/layout/target3"/>
    <dgm:cxn modelId="{4E7B11EE-BAC4-C14A-AE5E-9193E56D903C}" type="presParOf" srcId="{724F22C1-1D54-904A-ACE0-9C165840AA40}" destId="{5C5AE8F5-633C-B840-969C-4031F21E2E7E}" srcOrd="4" destOrd="0" presId="urn:microsoft.com/office/officeart/2005/8/layout/target3"/>
    <dgm:cxn modelId="{3F6B7974-08CF-4445-B3A2-885C20C708B1}" type="presParOf" srcId="{724F22C1-1D54-904A-ACE0-9C165840AA40}" destId="{1790A619-6484-8D4E-A3C5-EE7C5D7B00AB}" srcOrd="5" destOrd="0" presId="urn:microsoft.com/office/officeart/2005/8/layout/target3"/>
    <dgm:cxn modelId="{8E742057-374D-FB4C-A1A6-20F6E2A5F027}" type="presParOf" srcId="{724F22C1-1D54-904A-ACE0-9C165840AA40}" destId="{099A722B-985C-B046-9AEC-A64AF9275223}" srcOrd="6" destOrd="0" presId="urn:microsoft.com/office/officeart/2005/8/layout/target3"/>
    <dgm:cxn modelId="{CCDA6006-9358-EE42-BA2F-E83B300652EE}" type="presParOf" srcId="{724F22C1-1D54-904A-ACE0-9C165840AA40}" destId="{0B2B8BC3-902B-804C-BC08-A6A61A336626}" srcOrd="7" destOrd="0" presId="urn:microsoft.com/office/officeart/2005/8/layout/target3"/>
    <dgm:cxn modelId="{D87A3F2F-3FA0-8F4A-B3E8-399F72A1E3E1}" type="presParOf" srcId="{724F22C1-1D54-904A-ACE0-9C165840AA40}" destId="{AF717AB2-5D5E-4446-B475-83FC159C01F7}" srcOrd="8" destOrd="0" presId="urn:microsoft.com/office/officeart/2005/8/layout/target3"/>
    <dgm:cxn modelId="{90107772-B04E-1142-B41B-9D8BA66C8722}" type="presParOf" srcId="{724F22C1-1D54-904A-ACE0-9C165840AA40}" destId="{36BCFA7B-D51E-9540-BD67-828CA1C56943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8C62F0-B044-D149-8792-4D9F98DD98A9}" type="doc">
      <dgm:prSet loTypeId="urn:microsoft.com/office/officeart/2005/8/layout/venn1" loCatId="relationship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AA57918-6B64-9D47-BEBD-4040166FFC54}">
      <dgm:prSet/>
      <dgm:spPr/>
      <dgm:t>
        <a:bodyPr/>
        <a:lstStyle/>
        <a:p>
          <a:pPr rtl="0"/>
          <a:r>
            <a:rPr lang="en-US" b="0" i="0" smtClean="0"/>
            <a:t>Child functioning</a:t>
          </a:r>
          <a:endParaRPr lang="en-US"/>
        </a:p>
      </dgm:t>
    </dgm:pt>
    <dgm:pt modelId="{B5A04347-7C42-8F4F-ADC6-05EAEED51EFC}" type="parTrans" cxnId="{DB9C3395-62F0-8047-92C2-362C7D133A19}">
      <dgm:prSet/>
      <dgm:spPr/>
      <dgm:t>
        <a:bodyPr/>
        <a:lstStyle/>
        <a:p>
          <a:endParaRPr lang="en-US"/>
        </a:p>
      </dgm:t>
    </dgm:pt>
    <dgm:pt modelId="{3B7522AF-6437-2F44-84A9-306F72FA2454}" type="sibTrans" cxnId="{DB9C3395-62F0-8047-92C2-362C7D133A19}">
      <dgm:prSet/>
      <dgm:spPr/>
      <dgm:t>
        <a:bodyPr/>
        <a:lstStyle/>
        <a:p>
          <a:endParaRPr lang="en-US"/>
        </a:p>
      </dgm:t>
    </dgm:pt>
    <dgm:pt modelId="{CC288881-0928-5640-9186-613DC627E42C}">
      <dgm:prSet/>
      <dgm:spPr/>
      <dgm:t>
        <a:bodyPr/>
        <a:lstStyle/>
        <a:p>
          <a:pPr rtl="0"/>
          <a:r>
            <a:rPr lang="en-US" b="0" i="0" smtClean="0"/>
            <a:t>Across settings and situations</a:t>
          </a:r>
          <a:endParaRPr lang="en-US"/>
        </a:p>
      </dgm:t>
    </dgm:pt>
    <dgm:pt modelId="{B1668C27-1714-554A-99A4-4F3BEDF98F61}" type="parTrans" cxnId="{17ADC13E-228F-8C45-A93E-B69EEF74BB7C}">
      <dgm:prSet/>
      <dgm:spPr/>
      <dgm:t>
        <a:bodyPr/>
        <a:lstStyle/>
        <a:p>
          <a:endParaRPr lang="en-US"/>
        </a:p>
      </dgm:t>
    </dgm:pt>
    <dgm:pt modelId="{0C9BC6C2-D43D-FF4F-B7F0-2D9B6788AFBF}" type="sibTrans" cxnId="{17ADC13E-228F-8C45-A93E-B69EEF74BB7C}">
      <dgm:prSet/>
      <dgm:spPr/>
      <dgm:t>
        <a:bodyPr/>
        <a:lstStyle/>
        <a:p>
          <a:endParaRPr lang="en-US"/>
        </a:p>
      </dgm:t>
    </dgm:pt>
    <dgm:pt modelId="{C9E7E6C2-E973-F149-86C6-5E78723ED311}">
      <dgm:prSet/>
      <dgm:spPr/>
      <dgm:t>
        <a:bodyPr/>
        <a:lstStyle/>
        <a:p>
          <a:pPr rtl="0"/>
          <a:r>
            <a:rPr lang="en-US" b="0" i="0" smtClean="0"/>
            <a:t>Extent of functioning </a:t>
          </a:r>
          <a:endParaRPr lang="en-US"/>
        </a:p>
      </dgm:t>
    </dgm:pt>
    <dgm:pt modelId="{884B1193-DABD-B945-BE88-0716A656115E}" type="parTrans" cxnId="{E76C5D4A-907D-C942-BD4F-015992FAD6BE}">
      <dgm:prSet/>
      <dgm:spPr/>
      <dgm:t>
        <a:bodyPr/>
        <a:lstStyle/>
        <a:p>
          <a:endParaRPr lang="en-US"/>
        </a:p>
      </dgm:t>
    </dgm:pt>
    <dgm:pt modelId="{22C4EE91-7581-6148-9151-F63CC431950A}" type="sibTrans" cxnId="{E76C5D4A-907D-C942-BD4F-015992FAD6BE}">
      <dgm:prSet/>
      <dgm:spPr/>
      <dgm:t>
        <a:bodyPr/>
        <a:lstStyle/>
        <a:p>
          <a:endParaRPr lang="en-US"/>
        </a:p>
      </dgm:t>
    </dgm:pt>
    <dgm:pt modelId="{DCFC8814-E5BC-3A4B-A88D-205DB766A5CF}">
      <dgm:prSet/>
      <dgm:spPr/>
      <dgm:t>
        <a:bodyPr/>
        <a:lstStyle/>
        <a:p>
          <a:pPr rtl="0"/>
          <a:r>
            <a:rPr lang="en-US" b="0" i="0" smtClean="0"/>
            <a:t>Concerns about functioning </a:t>
          </a:r>
          <a:endParaRPr lang="en-US"/>
        </a:p>
      </dgm:t>
    </dgm:pt>
    <dgm:pt modelId="{5C2DF03B-6EDC-9C42-A568-1D4B99F05C05}" type="parTrans" cxnId="{E9B79A91-1050-D548-B03C-F4FC67ED7102}">
      <dgm:prSet/>
      <dgm:spPr/>
      <dgm:t>
        <a:bodyPr/>
        <a:lstStyle/>
        <a:p>
          <a:endParaRPr lang="en-US"/>
        </a:p>
      </dgm:t>
    </dgm:pt>
    <dgm:pt modelId="{AC20715C-8619-4946-875C-CBCD0207111C}" type="sibTrans" cxnId="{E9B79A91-1050-D548-B03C-F4FC67ED7102}">
      <dgm:prSet/>
      <dgm:spPr/>
      <dgm:t>
        <a:bodyPr/>
        <a:lstStyle/>
        <a:p>
          <a:endParaRPr lang="en-US"/>
        </a:p>
      </dgm:t>
    </dgm:pt>
    <dgm:pt modelId="{A8C7CFAE-4D6E-1840-B68C-16DBB7A4E317}" type="pres">
      <dgm:prSet presAssocID="{848C62F0-B044-D149-8792-4D9F98DD98A9}" presName="compositeShape" presStyleCnt="0">
        <dgm:presLayoutVars>
          <dgm:chMax val="7"/>
          <dgm:dir/>
          <dgm:resizeHandles val="exact"/>
        </dgm:presLayoutVars>
      </dgm:prSet>
      <dgm:spPr/>
    </dgm:pt>
    <dgm:pt modelId="{C30E7AA5-D443-6942-9501-10F61CF8A341}" type="pres">
      <dgm:prSet presAssocID="{EAA57918-6B64-9D47-BEBD-4040166FFC54}" presName="circ1" presStyleLbl="vennNode1" presStyleIdx="0" presStyleCnt="4"/>
      <dgm:spPr/>
    </dgm:pt>
    <dgm:pt modelId="{B89561C7-318F-874B-A3E6-164A7C79E615}" type="pres">
      <dgm:prSet presAssocID="{EAA57918-6B64-9D47-BEBD-4040166FFC5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5DE5630-F2F0-B047-9A69-F2600C26B9F4}" type="pres">
      <dgm:prSet presAssocID="{CC288881-0928-5640-9186-613DC627E42C}" presName="circ2" presStyleLbl="vennNode1" presStyleIdx="1" presStyleCnt="4"/>
      <dgm:spPr/>
    </dgm:pt>
    <dgm:pt modelId="{E26BBDBA-CBD0-AA43-AE64-E11C75FF1653}" type="pres">
      <dgm:prSet presAssocID="{CC288881-0928-5640-9186-613DC627E42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0B9934B-ADFC-E741-84BE-0CB5C78855A6}" type="pres">
      <dgm:prSet presAssocID="{C9E7E6C2-E973-F149-86C6-5E78723ED311}" presName="circ3" presStyleLbl="vennNode1" presStyleIdx="2" presStyleCnt="4"/>
      <dgm:spPr/>
    </dgm:pt>
    <dgm:pt modelId="{29BCD42F-C60A-8942-956A-0C96C2444CD8}" type="pres">
      <dgm:prSet presAssocID="{C9E7E6C2-E973-F149-86C6-5E78723ED31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F3FF673-66DD-5647-8D10-DE2E6C12024B}" type="pres">
      <dgm:prSet presAssocID="{DCFC8814-E5BC-3A4B-A88D-205DB766A5CF}" presName="circ4" presStyleLbl="vennNode1" presStyleIdx="3" presStyleCnt="4"/>
      <dgm:spPr/>
    </dgm:pt>
    <dgm:pt modelId="{9EFB68DC-260F-0A46-934D-24E6DD4DB15F}" type="pres">
      <dgm:prSet presAssocID="{DCFC8814-E5BC-3A4B-A88D-205DB766A5C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A8C8357-1F85-F347-AA12-B2E009861224}" type="presOf" srcId="{CC288881-0928-5640-9186-613DC627E42C}" destId="{E26BBDBA-CBD0-AA43-AE64-E11C75FF1653}" srcOrd="1" destOrd="0" presId="urn:microsoft.com/office/officeart/2005/8/layout/venn1"/>
    <dgm:cxn modelId="{4032C349-F609-4D43-ABE8-485AF2A0BB91}" type="presOf" srcId="{C9E7E6C2-E973-F149-86C6-5E78723ED311}" destId="{B0B9934B-ADFC-E741-84BE-0CB5C78855A6}" srcOrd="0" destOrd="0" presId="urn:microsoft.com/office/officeart/2005/8/layout/venn1"/>
    <dgm:cxn modelId="{E5D2C12E-3F32-A141-B452-1F19915C8D84}" type="presOf" srcId="{848C62F0-B044-D149-8792-4D9F98DD98A9}" destId="{A8C7CFAE-4D6E-1840-B68C-16DBB7A4E317}" srcOrd="0" destOrd="0" presId="urn:microsoft.com/office/officeart/2005/8/layout/venn1"/>
    <dgm:cxn modelId="{D43E7317-CC60-9648-8F4D-AB2BB4FBDC2C}" type="presOf" srcId="{EAA57918-6B64-9D47-BEBD-4040166FFC54}" destId="{B89561C7-318F-874B-A3E6-164A7C79E615}" srcOrd="1" destOrd="0" presId="urn:microsoft.com/office/officeart/2005/8/layout/venn1"/>
    <dgm:cxn modelId="{6A3475AB-1A59-8F41-8C57-1136192EA862}" type="presOf" srcId="{DCFC8814-E5BC-3A4B-A88D-205DB766A5CF}" destId="{8F3FF673-66DD-5647-8D10-DE2E6C12024B}" srcOrd="0" destOrd="0" presId="urn:microsoft.com/office/officeart/2005/8/layout/venn1"/>
    <dgm:cxn modelId="{478CE4B8-F563-9A46-B053-38BB28A9AD45}" type="presOf" srcId="{EAA57918-6B64-9D47-BEBD-4040166FFC54}" destId="{C30E7AA5-D443-6942-9501-10F61CF8A341}" srcOrd="0" destOrd="0" presId="urn:microsoft.com/office/officeart/2005/8/layout/venn1"/>
    <dgm:cxn modelId="{9F832BDC-9A71-1D4E-A42B-BED623E7B853}" type="presOf" srcId="{DCFC8814-E5BC-3A4B-A88D-205DB766A5CF}" destId="{9EFB68DC-260F-0A46-934D-24E6DD4DB15F}" srcOrd="1" destOrd="0" presId="urn:microsoft.com/office/officeart/2005/8/layout/venn1"/>
    <dgm:cxn modelId="{7010C13B-6067-1C4F-A4D8-B2D687F3364E}" type="presOf" srcId="{CC288881-0928-5640-9186-613DC627E42C}" destId="{D5DE5630-F2F0-B047-9A69-F2600C26B9F4}" srcOrd="0" destOrd="0" presId="urn:microsoft.com/office/officeart/2005/8/layout/venn1"/>
    <dgm:cxn modelId="{DB9C3395-62F0-8047-92C2-362C7D133A19}" srcId="{848C62F0-B044-D149-8792-4D9F98DD98A9}" destId="{EAA57918-6B64-9D47-BEBD-4040166FFC54}" srcOrd="0" destOrd="0" parTransId="{B5A04347-7C42-8F4F-ADC6-05EAEED51EFC}" sibTransId="{3B7522AF-6437-2F44-84A9-306F72FA2454}"/>
    <dgm:cxn modelId="{17ADC13E-228F-8C45-A93E-B69EEF74BB7C}" srcId="{848C62F0-B044-D149-8792-4D9F98DD98A9}" destId="{CC288881-0928-5640-9186-613DC627E42C}" srcOrd="1" destOrd="0" parTransId="{B1668C27-1714-554A-99A4-4F3BEDF98F61}" sibTransId="{0C9BC6C2-D43D-FF4F-B7F0-2D9B6788AFBF}"/>
    <dgm:cxn modelId="{E9B79A91-1050-D548-B03C-F4FC67ED7102}" srcId="{848C62F0-B044-D149-8792-4D9F98DD98A9}" destId="{DCFC8814-E5BC-3A4B-A88D-205DB766A5CF}" srcOrd="3" destOrd="0" parTransId="{5C2DF03B-6EDC-9C42-A568-1D4B99F05C05}" sibTransId="{AC20715C-8619-4946-875C-CBCD0207111C}"/>
    <dgm:cxn modelId="{E76C5D4A-907D-C942-BD4F-015992FAD6BE}" srcId="{848C62F0-B044-D149-8792-4D9F98DD98A9}" destId="{C9E7E6C2-E973-F149-86C6-5E78723ED311}" srcOrd="2" destOrd="0" parTransId="{884B1193-DABD-B945-BE88-0716A656115E}" sibTransId="{22C4EE91-7581-6148-9151-F63CC431950A}"/>
    <dgm:cxn modelId="{516372D7-9913-FB49-BE91-C7635D3D2E9E}" type="presOf" srcId="{C9E7E6C2-E973-F149-86C6-5E78723ED311}" destId="{29BCD42F-C60A-8942-956A-0C96C2444CD8}" srcOrd="1" destOrd="0" presId="urn:microsoft.com/office/officeart/2005/8/layout/venn1"/>
    <dgm:cxn modelId="{1A7D72C8-5FBF-9F45-96ED-B801B6A4674C}" type="presParOf" srcId="{A8C7CFAE-4D6E-1840-B68C-16DBB7A4E317}" destId="{C30E7AA5-D443-6942-9501-10F61CF8A341}" srcOrd="0" destOrd="0" presId="urn:microsoft.com/office/officeart/2005/8/layout/venn1"/>
    <dgm:cxn modelId="{222EF3DC-1000-B548-A6BE-1EA61AE5ABCA}" type="presParOf" srcId="{A8C7CFAE-4D6E-1840-B68C-16DBB7A4E317}" destId="{B89561C7-318F-874B-A3E6-164A7C79E615}" srcOrd="1" destOrd="0" presId="urn:microsoft.com/office/officeart/2005/8/layout/venn1"/>
    <dgm:cxn modelId="{7BF55A3D-25CE-9B43-9D3F-0ADE98FAC4A4}" type="presParOf" srcId="{A8C7CFAE-4D6E-1840-B68C-16DBB7A4E317}" destId="{D5DE5630-F2F0-B047-9A69-F2600C26B9F4}" srcOrd="2" destOrd="0" presId="urn:microsoft.com/office/officeart/2005/8/layout/venn1"/>
    <dgm:cxn modelId="{0C35C505-D646-C44E-9465-A948EEFDF9AA}" type="presParOf" srcId="{A8C7CFAE-4D6E-1840-B68C-16DBB7A4E317}" destId="{E26BBDBA-CBD0-AA43-AE64-E11C75FF1653}" srcOrd="3" destOrd="0" presId="urn:microsoft.com/office/officeart/2005/8/layout/venn1"/>
    <dgm:cxn modelId="{4C07EFD2-5C73-5B4D-96DA-B5273E08B164}" type="presParOf" srcId="{A8C7CFAE-4D6E-1840-B68C-16DBB7A4E317}" destId="{B0B9934B-ADFC-E741-84BE-0CB5C78855A6}" srcOrd="4" destOrd="0" presId="urn:microsoft.com/office/officeart/2005/8/layout/venn1"/>
    <dgm:cxn modelId="{8E49416F-A423-D24C-B07C-E305FC54D3E9}" type="presParOf" srcId="{A8C7CFAE-4D6E-1840-B68C-16DBB7A4E317}" destId="{29BCD42F-C60A-8942-956A-0C96C2444CD8}" srcOrd="5" destOrd="0" presId="urn:microsoft.com/office/officeart/2005/8/layout/venn1"/>
    <dgm:cxn modelId="{4C092B9E-1FC1-1143-B439-5C85A415B3B9}" type="presParOf" srcId="{A8C7CFAE-4D6E-1840-B68C-16DBB7A4E317}" destId="{8F3FF673-66DD-5647-8D10-DE2E6C12024B}" srcOrd="6" destOrd="0" presId="urn:microsoft.com/office/officeart/2005/8/layout/venn1"/>
    <dgm:cxn modelId="{2C75BF24-AA2F-204B-ABBE-CD29C096C7A4}" type="presParOf" srcId="{A8C7CFAE-4D6E-1840-B68C-16DBB7A4E317}" destId="{9EFB68DC-260F-0A46-934D-24E6DD4DB15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FA1895-34F4-6B4C-BA3B-9D76F0F050FF}" type="doc">
      <dgm:prSet loTypeId="urn:microsoft.com/office/officeart/2005/8/layout/hProcess9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8CA42B4-5D2A-2545-8E84-46002DE975C7}">
      <dgm:prSet/>
      <dgm:spPr/>
      <dgm:t>
        <a:bodyPr/>
        <a:lstStyle/>
        <a:p>
          <a:pPr rtl="0"/>
          <a:r>
            <a:rPr lang="en-US" smtClean="0"/>
            <a:t>As a team, start with the question at the top of the decision tree:  </a:t>
          </a:r>
          <a:endParaRPr lang="en-US"/>
        </a:p>
      </dgm:t>
    </dgm:pt>
    <dgm:pt modelId="{6BD4E686-D39D-D44D-9088-72F7FD5EEF21}" type="parTrans" cxnId="{94B3FE9A-2AE0-7F47-AEAC-C43F18E58D2B}">
      <dgm:prSet/>
      <dgm:spPr/>
      <dgm:t>
        <a:bodyPr/>
        <a:lstStyle/>
        <a:p>
          <a:endParaRPr lang="en-US"/>
        </a:p>
      </dgm:t>
    </dgm:pt>
    <dgm:pt modelId="{CEB95D78-0EAD-5047-A9A7-E25D08A150BD}" type="sibTrans" cxnId="{94B3FE9A-2AE0-7F47-AEAC-C43F18E58D2B}">
      <dgm:prSet/>
      <dgm:spPr/>
      <dgm:t>
        <a:bodyPr/>
        <a:lstStyle/>
        <a:p>
          <a:endParaRPr lang="en-US"/>
        </a:p>
      </dgm:t>
    </dgm:pt>
    <dgm:pt modelId="{0E9EB623-8B1E-EF49-AE39-D9B34C2F682A}">
      <dgm:prSet/>
      <dgm:spPr/>
      <dgm:t>
        <a:bodyPr/>
        <a:lstStyle/>
        <a:p>
          <a:pPr rtl="0"/>
          <a:r>
            <a:rPr lang="en-US" b="0" i="0" dirty="0" smtClean="0"/>
            <a:t>“Does the child ever function in ways that would be considered age-expected with regard to this outcome?”</a:t>
          </a:r>
          <a:endParaRPr lang="en-US" dirty="0"/>
        </a:p>
      </dgm:t>
    </dgm:pt>
    <dgm:pt modelId="{1E8ED07B-22AA-B34B-8363-21ABB500C137}" type="parTrans" cxnId="{75CC3DD0-B0D6-B246-A664-09672025F19C}">
      <dgm:prSet/>
      <dgm:spPr/>
      <dgm:t>
        <a:bodyPr/>
        <a:lstStyle/>
        <a:p>
          <a:endParaRPr lang="en-US"/>
        </a:p>
      </dgm:t>
    </dgm:pt>
    <dgm:pt modelId="{20FB0D41-3763-8249-86D0-F0977624A327}" type="sibTrans" cxnId="{75CC3DD0-B0D6-B246-A664-09672025F19C}">
      <dgm:prSet/>
      <dgm:spPr/>
      <dgm:t>
        <a:bodyPr/>
        <a:lstStyle/>
        <a:p>
          <a:endParaRPr lang="en-US"/>
        </a:p>
      </dgm:t>
    </dgm:pt>
    <dgm:pt modelId="{9EB5745D-42F8-884F-AB0C-3C31D1C443EA}">
      <dgm:prSet/>
      <dgm:spPr/>
      <dgm:t>
        <a:bodyPr/>
        <a:lstStyle/>
        <a:p>
          <a:pPr rtl="0"/>
          <a:r>
            <a:rPr lang="en-US" dirty="0" smtClean="0"/>
            <a:t>If</a:t>
          </a:r>
          <a:r>
            <a:rPr lang="en-US" u="sng" dirty="0" smtClean="0"/>
            <a:t> </a:t>
          </a:r>
          <a:r>
            <a:rPr lang="en-US" b="1" u="sng" dirty="0" smtClean="0"/>
            <a:t>yes</a:t>
          </a:r>
          <a:r>
            <a:rPr lang="en-US" dirty="0" smtClean="0"/>
            <a:t>, move to the </a:t>
          </a:r>
          <a:r>
            <a:rPr lang="en-US" b="1" u="sng" dirty="0" smtClean="0"/>
            <a:t>right</a:t>
          </a:r>
          <a:endParaRPr lang="en-US" dirty="0"/>
        </a:p>
      </dgm:t>
    </dgm:pt>
    <dgm:pt modelId="{956EE59C-3CE3-9045-BF00-20235E3D9DC9}" type="parTrans" cxnId="{4BD378E6-BBC1-7C4F-B167-34F7AFD7DCDD}">
      <dgm:prSet/>
      <dgm:spPr/>
      <dgm:t>
        <a:bodyPr/>
        <a:lstStyle/>
        <a:p>
          <a:endParaRPr lang="en-US"/>
        </a:p>
      </dgm:t>
    </dgm:pt>
    <dgm:pt modelId="{6673D805-1349-0743-AFCA-5975440A8340}" type="sibTrans" cxnId="{4BD378E6-BBC1-7C4F-B167-34F7AFD7DCDD}">
      <dgm:prSet/>
      <dgm:spPr/>
      <dgm:t>
        <a:bodyPr/>
        <a:lstStyle/>
        <a:p>
          <a:endParaRPr lang="en-US"/>
        </a:p>
      </dgm:t>
    </dgm:pt>
    <dgm:pt modelId="{0E30B1A7-1C76-024C-8288-3B5F684D05B1}">
      <dgm:prSet/>
      <dgm:spPr/>
      <dgm:t>
        <a:bodyPr/>
        <a:lstStyle/>
        <a:p>
          <a:pPr rtl="0"/>
          <a:r>
            <a:rPr lang="en-US" smtClean="0"/>
            <a:t>If </a:t>
          </a:r>
          <a:r>
            <a:rPr lang="en-US" b="1" u="sng" smtClean="0"/>
            <a:t>no</a:t>
          </a:r>
          <a:r>
            <a:rPr lang="en-US" smtClean="0"/>
            <a:t>, move to the </a:t>
          </a:r>
          <a:r>
            <a:rPr lang="en-US" b="1" u="sng" smtClean="0"/>
            <a:t>left</a:t>
          </a:r>
          <a:endParaRPr lang="en-US"/>
        </a:p>
      </dgm:t>
    </dgm:pt>
    <dgm:pt modelId="{D047E9A0-9D3B-7E46-8196-3CEEA0A2F48C}" type="parTrans" cxnId="{9D34D39B-BD4C-CE44-BBB8-5B44E2F278D5}">
      <dgm:prSet/>
      <dgm:spPr/>
      <dgm:t>
        <a:bodyPr/>
        <a:lstStyle/>
        <a:p>
          <a:endParaRPr lang="en-US"/>
        </a:p>
      </dgm:t>
    </dgm:pt>
    <dgm:pt modelId="{0DC3786A-E9EA-DE48-9B29-4DB6339F2B17}" type="sibTrans" cxnId="{9D34D39B-BD4C-CE44-BBB8-5B44E2F278D5}">
      <dgm:prSet/>
      <dgm:spPr/>
      <dgm:t>
        <a:bodyPr/>
        <a:lstStyle/>
        <a:p>
          <a:endParaRPr lang="en-US"/>
        </a:p>
      </dgm:t>
    </dgm:pt>
    <dgm:pt modelId="{309B5D68-068E-744D-AB9A-27CF1BCDD0B0}" type="pres">
      <dgm:prSet presAssocID="{35FA1895-34F4-6B4C-BA3B-9D76F0F050FF}" presName="CompostProcess" presStyleCnt="0">
        <dgm:presLayoutVars>
          <dgm:dir/>
          <dgm:resizeHandles val="exact"/>
        </dgm:presLayoutVars>
      </dgm:prSet>
      <dgm:spPr/>
    </dgm:pt>
    <dgm:pt modelId="{9482BD97-3F96-C04F-A31B-99AD2B2BD32F}" type="pres">
      <dgm:prSet presAssocID="{35FA1895-34F4-6B4C-BA3B-9D76F0F050FF}" presName="arrow" presStyleLbl="bgShp" presStyleIdx="0" presStyleCnt="1"/>
      <dgm:spPr/>
    </dgm:pt>
    <dgm:pt modelId="{2589E8FB-08F5-C14D-9DB8-FC2FB0224F0F}" type="pres">
      <dgm:prSet presAssocID="{35FA1895-34F4-6B4C-BA3B-9D76F0F050FF}" presName="linearProcess" presStyleCnt="0"/>
      <dgm:spPr/>
    </dgm:pt>
    <dgm:pt modelId="{6F1629D0-1790-3F4C-BBBF-EFCE6882371B}" type="pres">
      <dgm:prSet presAssocID="{E8CA42B4-5D2A-2545-8E84-46002DE975C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91F46-8471-E546-A634-54F936E975BE}" type="pres">
      <dgm:prSet presAssocID="{CEB95D78-0EAD-5047-A9A7-E25D08A150BD}" presName="sibTrans" presStyleCnt="0"/>
      <dgm:spPr/>
    </dgm:pt>
    <dgm:pt modelId="{81C41CDA-68F3-FA4A-B45C-A5517F44BBA7}" type="pres">
      <dgm:prSet presAssocID="{0E9EB623-8B1E-EF49-AE39-D9B34C2F682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A7F4D6-65D4-3440-A88D-0050E02E77D3}" type="pres">
      <dgm:prSet presAssocID="{20FB0D41-3763-8249-86D0-F0977624A327}" presName="sibTrans" presStyleCnt="0"/>
      <dgm:spPr/>
    </dgm:pt>
    <dgm:pt modelId="{81377994-4D1F-A940-83B8-5A2236DE511D}" type="pres">
      <dgm:prSet presAssocID="{9EB5745D-42F8-884F-AB0C-3C31D1C443E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4F9A8-410A-E545-BAD5-2C67BD31DD12}" type="pres">
      <dgm:prSet presAssocID="{6673D805-1349-0743-AFCA-5975440A8340}" presName="sibTrans" presStyleCnt="0"/>
      <dgm:spPr/>
    </dgm:pt>
    <dgm:pt modelId="{3C89BDDA-6AD1-4B48-AADC-52AFC3FDD317}" type="pres">
      <dgm:prSet presAssocID="{0E30B1A7-1C76-024C-8288-3B5F684D05B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437091-6C55-634A-A991-0FC1687FFDE6}" type="presOf" srcId="{9EB5745D-42F8-884F-AB0C-3C31D1C443EA}" destId="{81377994-4D1F-A940-83B8-5A2236DE511D}" srcOrd="0" destOrd="0" presId="urn:microsoft.com/office/officeart/2005/8/layout/hProcess9"/>
    <dgm:cxn modelId="{9D34D39B-BD4C-CE44-BBB8-5B44E2F278D5}" srcId="{35FA1895-34F4-6B4C-BA3B-9D76F0F050FF}" destId="{0E30B1A7-1C76-024C-8288-3B5F684D05B1}" srcOrd="3" destOrd="0" parTransId="{D047E9A0-9D3B-7E46-8196-3CEEA0A2F48C}" sibTransId="{0DC3786A-E9EA-DE48-9B29-4DB6339F2B17}"/>
    <dgm:cxn modelId="{75CC3DD0-B0D6-B246-A664-09672025F19C}" srcId="{35FA1895-34F4-6B4C-BA3B-9D76F0F050FF}" destId="{0E9EB623-8B1E-EF49-AE39-D9B34C2F682A}" srcOrd="1" destOrd="0" parTransId="{1E8ED07B-22AA-B34B-8363-21ABB500C137}" sibTransId="{20FB0D41-3763-8249-86D0-F0977624A327}"/>
    <dgm:cxn modelId="{6A9AF54D-27CC-6248-B988-0CC3D3BEE062}" type="presOf" srcId="{0E9EB623-8B1E-EF49-AE39-D9B34C2F682A}" destId="{81C41CDA-68F3-FA4A-B45C-A5517F44BBA7}" srcOrd="0" destOrd="0" presId="urn:microsoft.com/office/officeart/2005/8/layout/hProcess9"/>
    <dgm:cxn modelId="{AEE7F803-2E9B-A144-A9AA-0E677A35F4FF}" type="presOf" srcId="{E8CA42B4-5D2A-2545-8E84-46002DE975C7}" destId="{6F1629D0-1790-3F4C-BBBF-EFCE6882371B}" srcOrd="0" destOrd="0" presId="urn:microsoft.com/office/officeart/2005/8/layout/hProcess9"/>
    <dgm:cxn modelId="{4018CFF2-B29C-0A41-9A9B-19FBA6619B38}" type="presOf" srcId="{35FA1895-34F4-6B4C-BA3B-9D76F0F050FF}" destId="{309B5D68-068E-744D-AB9A-27CF1BCDD0B0}" srcOrd="0" destOrd="0" presId="urn:microsoft.com/office/officeart/2005/8/layout/hProcess9"/>
    <dgm:cxn modelId="{4BD378E6-BBC1-7C4F-B167-34F7AFD7DCDD}" srcId="{35FA1895-34F4-6B4C-BA3B-9D76F0F050FF}" destId="{9EB5745D-42F8-884F-AB0C-3C31D1C443EA}" srcOrd="2" destOrd="0" parTransId="{956EE59C-3CE3-9045-BF00-20235E3D9DC9}" sibTransId="{6673D805-1349-0743-AFCA-5975440A8340}"/>
    <dgm:cxn modelId="{94B3FE9A-2AE0-7F47-AEAC-C43F18E58D2B}" srcId="{35FA1895-34F4-6B4C-BA3B-9D76F0F050FF}" destId="{E8CA42B4-5D2A-2545-8E84-46002DE975C7}" srcOrd="0" destOrd="0" parTransId="{6BD4E686-D39D-D44D-9088-72F7FD5EEF21}" sibTransId="{CEB95D78-0EAD-5047-A9A7-E25D08A150BD}"/>
    <dgm:cxn modelId="{AEECF7B0-7FE8-294D-91D1-36125EC5AEE9}" type="presOf" srcId="{0E30B1A7-1C76-024C-8288-3B5F684D05B1}" destId="{3C89BDDA-6AD1-4B48-AADC-52AFC3FDD317}" srcOrd="0" destOrd="0" presId="urn:microsoft.com/office/officeart/2005/8/layout/hProcess9"/>
    <dgm:cxn modelId="{85AEC63F-AE02-DB47-B2B0-68F7DEFFAFA9}" type="presParOf" srcId="{309B5D68-068E-744D-AB9A-27CF1BCDD0B0}" destId="{9482BD97-3F96-C04F-A31B-99AD2B2BD32F}" srcOrd="0" destOrd="0" presId="urn:microsoft.com/office/officeart/2005/8/layout/hProcess9"/>
    <dgm:cxn modelId="{C4F8F1B6-6C3C-434A-B33B-A1EFE70D30B6}" type="presParOf" srcId="{309B5D68-068E-744D-AB9A-27CF1BCDD0B0}" destId="{2589E8FB-08F5-C14D-9DB8-FC2FB0224F0F}" srcOrd="1" destOrd="0" presId="urn:microsoft.com/office/officeart/2005/8/layout/hProcess9"/>
    <dgm:cxn modelId="{062F4DEA-4CDE-E04E-B611-988A9E13A5B8}" type="presParOf" srcId="{2589E8FB-08F5-C14D-9DB8-FC2FB0224F0F}" destId="{6F1629D0-1790-3F4C-BBBF-EFCE6882371B}" srcOrd="0" destOrd="0" presId="urn:microsoft.com/office/officeart/2005/8/layout/hProcess9"/>
    <dgm:cxn modelId="{5B86DB57-92DD-C640-B81A-8D35780EC31A}" type="presParOf" srcId="{2589E8FB-08F5-C14D-9DB8-FC2FB0224F0F}" destId="{1DF91F46-8471-E546-A634-54F936E975BE}" srcOrd="1" destOrd="0" presId="urn:microsoft.com/office/officeart/2005/8/layout/hProcess9"/>
    <dgm:cxn modelId="{61BF4AB7-AED3-B643-B5AE-CDFE28B46067}" type="presParOf" srcId="{2589E8FB-08F5-C14D-9DB8-FC2FB0224F0F}" destId="{81C41CDA-68F3-FA4A-B45C-A5517F44BBA7}" srcOrd="2" destOrd="0" presId="urn:microsoft.com/office/officeart/2005/8/layout/hProcess9"/>
    <dgm:cxn modelId="{69A0BD85-5F92-D242-8219-07E20FA62FAD}" type="presParOf" srcId="{2589E8FB-08F5-C14D-9DB8-FC2FB0224F0F}" destId="{2AA7F4D6-65D4-3440-A88D-0050E02E77D3}" srcOrd="3" destOrd="0" presId="urn:microsoft.com/office/officeart/2005/8/layout/hProcess9"/>
    <dgm:cxn modelId="{71887ED8-6B7C-144E-B6FD-B4AA38C4D823}" type="presParOf" srcId="{2589E8FB-08F5-C14D-9DB8-FC2FB0224F0F}" destId="{81377994-4D1F-A940-83B8-5A2236DE511D}" srcOrd="4" destOrd="0" presId="urn:microsoft.com/office/officeart/2005/8/layout/hProcess9"/>
    <dgm:cxn modelId="{184393BC-F29C-A942-95A0-4305E0B10C87}" type="presParOf" srcId="{2589E8FB-08F5-C14D-9DB8-FC2FB0224F0F}" destId="{2744F9A8-410A-E545-BAD5-2C67BD31DD12}" srcOrd="5" destOrd="0" presId="urn:microsoft.com/office/officeart/2005/8/layout/hProcess9"/>
    <dgm:cxn modelId="{6562A30E-E4FF-EE4B-823D-A109F8B1173F}" type="presParOf" srcId="{2589E8FB-08F5-C14D-9DB8-FC2FB0224F0F}" destId="{3C89BDDA-6AD1-4B48-AADC-52AFC3FDD31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E6B785-969C-4C43-B76F-A6024423F0B1}" type="doc">
      <dgm:prSet loTypeId="urn:microsoft.com/office/officeart/2005/8/layout/hProcess9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93791FA-AAD0-654E-807A-E133BC109AF9}">
      <dgm:prSet/>
      <dgm:spPr/>
      <dgm:t>
        <a:bodyPr/>
        <a:lstStyle/>
        <a:p>
          <a:pPr rtl="0"/>
          <a:r>
            <a:rPr lang="en-US" smtClean="0"/>
            <a:t>Move down to the next question and discuss as a team</a:t>
          </a:r>
          <a:endParaRPr lang="en-US"/>
        </a:p>
      </dgm:t>
    </dgm:pt>
    <dgm:pt modelId="{8BA3F053-C807-7D4A-B818-7565A0516340}" type="parTrans" cxnId="{470A8090-21AC-A943-BC0C-487DBD5C4AD1}">
      <dgm:prSet/>
      <dgm:spPr/>
      <dgm:t>
        <a:bodyPr/>
        <a:lstStyle/>
        <a:p>
          <a:endParaRPr lang="en-US"/>
        </a:p>
      </dgm:t>
    </dgm:pt>
    <dgm:pt modelId="{D7461BB5-EF0A-5C4B-9A40-0E2FBFBF8D1B}" type="sibTrans" cxnId="{470A8090-21AC-A943-BC0C-487DBD5C4AD1}">
      <dgm:prSet/>
      <dgm:spPr/>
      <dgm:t>
        <a:bodyPr/>
        <a:lstStyle/>
        <a:p>
          <a:endParaRPr lang="en-US"/>
        </a:p>
      </dgm:t>
    </dgm:pt>
    <dgm:pt modelId="{34DE752C-EC4C-2740-8152-A67BFD0EE6E5}">
      <dgm:prSet/>
      <dgm:spPr/>
      <dgm:t>
        <a:bodyPr/>
        <a:lstStyle/>
        <a:p>
          <a:pPr rtl="0"/>
          <a:r>
            <a:rPr lang="en-US" dirty="0" smtClean="0"/>
            <a:t>Follow the prompts accordingly until reaching a rating</a:t>
          </a:r>
          <a:endParaRPr lang="en-US" dirty="0"/>
        </a:p>
      </dgm:t>
    </dgm:pt>
    <dgm:pt modelId="{A44D2C16-344D-6C46-8B45-746F44AF988E}" type="parTrans" cxnId="{B2761586-C76B-D74C-AB04-F19F750A4EE8}">
      <dgm:prSet/>
      <dgm:spPr/>
      <dgm:t>
        <a:bodyPr/>
        <a:lstStyle/>
        <a:p>
          <a:endParaRPr lang="en-US"/>
        </a:p>
      </dgm:t>
    </dgm:pt>
    <dgm:pt modelId="{1BA93D3D-457D-A243-8981-8191632F0736}" type="sibTrans" cxnId="{B2761586-C76B-D74C-AB04-F19F750A4EE8}">
      <dgm:prSet/>
      <dgm:spPr/>
      <dgm:t>
        <a:bodyPr/>
        <a:lstStyle/>
        <a:p>
          <a:endParaRPr lang="en-US"/>
        </a:p>
      </dgm:t>
    </dgm:pt>
    <dgm:pt modelId="{F2180D2C-F415-E345-AF12-E221A77CFB43}">
      <dgm:prSet/>
      <dgm:spPr/>
      <dgm:t>
        <a:bodyPr/>
        <a:lstStyle/>
        <a:p>
          <a:pPr rtl="0"/>
          <a:r>
            <a:rPr lang="en-US" smtClean="0"/>
            <a:t>Repeat this process for each outcome </a:t>
          </a:r>
          <a:endParaRPr lang="en-US"/>
        </a:p>
      </dgm:t>
    </dgm:pt>
    <dgm:pt modelId="{900E09F2-DE90-3B4C-9840-E65AD54A81A4}" type="parTrans" cxnId="{328A2C83-B7B4-BE44-A5E2-619E588413C9}">
      <dgm:prSet/>
      <dgm:spPr/>
      <dgm:t>
        <a:bodyPr/>
        <a:lstStyle/>
        <a:p>
          <a:endParaRPr lang="en-US"/>
        </a:p>
      </dgm:t>
    </dgm:pt>
    <dgm:pt modelId="{E21C62BC-A6DD-5D46-9357-BE094DC57FD1}" type="sibTrans" cxnId="{328A2C83-B7B4-BE44-A5E2-619E588413C9}">
      <dgm:prSet/>
      <dgm:spPr/>
      <dgm:t>
        <a:bodyPr/>
        <a:lstStyle/>
        <a:p>
          <a:endParaRPr lang="en-US"/>
        </a:p>
      </dgm:t>
    </dgm:pt>
    <dgm:pt modelId="{6CED3CF2-63CD-8F42-A27C-F33BE279C170}">
      <dgm:prSet/>
      <dgm:spPr/>
      <dgm:t>
        <a:bodyPr/>
        <a:lstStyle/>
        <a:p>
          <a:r>
            <a:rPr lang="en-US" dirty="0" smtClean="0"/>
            <a:t>If no, move to the left</a:t>
          </a:r>
          <a:endParaRPr lang="en-US" dirty="0"/>
        </a:p>
      </dgm:t>
    </dgm:pt>
    <dgm:pt modelId="{AAA4A048-65A2-A54F-BB6F-0FEFDEC0F542}" type="parTrans" cxnId="{D18374EE-D4F4-2845-A394-D8A8930B3531}">
      <dgm:prSet/>
      <dgm:spPr/>
    </dgm:pt>
    <dgm:pt modelId="{F7C37A35-E05D-4A41-862F-5F1B30FB0596}" type="sibTrans" cxnId="{D18374EE-D4F4-2845-A394-D8A8930B3531}">
      <dgm:prSet/>
      <dgm:spPr/>
    </dgm:pt>
    <dgm:pt modelId="{0C835721-C7BF-2544-9109-6FA8817B10E5}">
      <dgm:prSet/>
      <dgm:spPr/>
      <dgm:t>
        <a:bodyPr/>
        <a:lstStyle/>
        <a:p>
          <a:r>
            <a:rPr lang="en-US" dirty="0" smtClean="0"/>
            <a:t>If yes, move to the right</a:t>
          </a:r>
          <a:endParaRPr lang="en-US" dirty="0"/>
        </a:p>
      </dgm:t>
    </dgm:pt>
    <dgm:pt modelId="{D78FD540-9419-CC40-AFD4-444FB59BBC73}" type="parTrans" cxnId="{A1C25B7B-C6F5-9447-A1F4-0BE9696FF2F7}">
      <dgm:prSet/>
      <dgm:spPr/>
    </dgm:pt>
    <dgm:pt modelId="{5E29A9FC-2AEF-9345-83A0-A58A2CF67810}" type="sibTrans" cxnId="{A1C25B7B-C6F5-9447-A1F4-0BE9696FF2F7}">
      <dgm:prSet/>
      <dgm:spPr/>
    </dgm:pt>
    <dgm:pt modelId="{679CFE65-B724-0E4D-8B4B-10A0B691D060}" type="pres">
      <dgm:prSet presAssocID="{68E6B785-969C-4C43-B76F-A6024423F0B1}" presName="CompostProcess" presStyleCnt="0">
        <dgm:presLayoutVars>
          <dgm:dir/>
          <dgm:resizeHandles val="exact"/>
        </dgm:presLayoutVars>
      </dgm:prSet>
      <dgm:spPr/>
    </dgm:pt>
    <dgm:pt modelId="{3DDFF487-1158-BD4E-8AA3-12BF926EF1A7}" type="pres">
      <dgm:prSet presAssocID="{68E6B785-969C-4C43-B76F-A6024423F0B1}" presName="arrow" presStyleLbl="bgShp" presStyleIdx="0" presStyleCnt="1"/>
      <dgm:spPr/>
    </dgm:pt>
    <dgm:pt modelId="{85B76A71-833C-E44D-A366-121DA7D91D55}" type="pres">
      <dgm:prSet presAssocID="{68E6B785-969C-4C43-B76F-A6024423F0B1}" presName="linearProcess" presStyleCnt="0"/>
      <dgm:spPr/>
    </dgm:pt>
    <dgm:pt modelId="{9FFE5D8F-969A-C443-AC8A-D75E418F5C9D}" type="pres">
      <dgm:prSet presAssocID="{393791FA-AAD0-654E-807A-E133BC109AF9}" presName="textNode" presStyleLbl="node1" presStyleIdx="0" presStyleCnt="5">
        <dgm:presLayoutVars>
          <dgm:bulletEnabled val="1"/>
        </dgm:presLayoutVars>
      </dgm:prSet>
      <dgm:spPr/>
    </dgm:pt>
    <dgm:pt modelId="{7F5B4500-96D4-7641-A777-BD9C55DCA4D2}" type="pres">
      <dgm:prSet presAssocID="{D7461BB5-EF0A-5C4B-9A40-0E2FBFBF8D1B}" presName="sibTrans" presStyleCnt="0"/>
      <dgm:spPr/>
    </dgm:pt>
    <dgm:pt modelId="{FF7E17BF-BCA5-084C-9D98-6BF639A581BF}" type="pres">
      <dgm:prSet presAssocID="{34DE752C-EC4C-2740-8152-A67BFD0EE6E5}" presName="textNode" presStyleLbl="node1" presStyleIdx="1" presStyleCnt="5">
        <dgm:presLayoutVars>
          <dgm:bulletEnabled val="1"/>
        </dgm:presLayoutVars>
      </dgm:prSet>
      <dgm:spPr/>
    </dgm:pt>
    <dgm:pt modelId="{A3443509-3752-DD40-A8F3-133392162C35}" type="pres">
      <dgm:prSet presAssocID="{1BA93D3D-457D-A243-8981-8191632F0736}" presName="sibTrans" presStyleCnt="0"/>
      <dgm:spPr/>
    </dgm:pt>
    <dgm:pt modelId="{D88BA597-AF07-B845-AAC0-FF31D2287921}" type="pres">
      <dgm:prSet presAssocID="{6CED3CF2-63CD-8F42-A27C-F33BE279C170}" presName="textNode" presStyleLbl="node1" presStyleIdx="2" presStyleCnt="5">
        <dgm:presLayoutVars>
          <dgm:bulletEnabled val="1"/>
        </dgm:presLayoutVars>
      </dgm:prSet>
      <dgm:spPr/>
    </dgm:pt>
    <dgm:pt modelId="{2FF49AF2-4E0D-CE41-89B8-40EC1101D647}" type="pres">
      <dgm:prSet presAssocID="{F7C37A35-E05D-4A41-862F-5F1B30FB0596}" presName="sibTrans" presStyleCnt="0"/>
      <dgm:spPr/>
    </dgm:pt>
    <dgm:pt modelId="{E2CF33ED-E3D2-AE4D-BF2B-64AB60CAB830}" type="pres">
      <dgm:prSet presAssocID="{0C835721-C7BF-2544-9109-6FA8817B10E5}" presName="textNode" presStyleLbl="node1" presStyleIdx="3" presStyleCnt="5">
        <dgm:presLayoutVars>
          <dgm:bulletEnabled val="1"/>
        </dgm:presLayoutVars>
      </dgm:prSet>
      <dgm:spPr/>
    </dgm:pt>
    <dgm:pt modelId="{08E38536-F6EA-8B46-802F-B8E475479DD9}" type="pres">
      <dgm:prSet presAssocID="{5E29A9FC-2AEF-9345-83A0-A58A2CF67810}" presName="sibTrans" presStyleCnt="0"/>
      <dgm:spPr/>
    </dgm:pt>
    <dgm:pt modelId="{2A962BF6-90AB-AD4B-B749-C61A5A9C280D}" type="pres">
      <dgm:prSet presAssocID="{F2180D2C-F415-E345-AF12-E221A77CFB43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B2761586-C76B-D74C-AB04-F19F750A4EE8}" srcId="{68E6B785-969C-4C43-B76F-A6024423F0B1}" destId="{34DE752C-EC4C-2740-8152-A67BFD0EE6E5}" srcOrd="1" destOrd="0" parTransId="{A44D2C16-344D-6C46-8B45-746F44AF988E}" sibTransId="{1BA93D3D-457D-A243-8981-8191632F0736}"/>
    <dgm:cxn modelId="{CD593795-6BA3-5F45-A9E7-791E531DEE20}" type="presOf" srcId="{F2180D2C-F415-E345-AF12-E221A77CFB43}" destId="{2A962BF6-90AB-AD4B-B749-C61A5A9C280D}" srcOrd="0" destOrd="0" presId="urn:microsoft.com/office/officeart/2005/8/layout/hProcess9"/>
    <dgm:cxn modelId="{470A8090-21AC-A943-BC0C-487DBD5C4AD1}" srcId="{68E6B785-969C-4C43-B76F-A6024423F0B1}" destId="{393791FA-AAD0-654E-807A-E133BC109AF9}" srcOrd="0" destOrd="0" parTransId="{8BA3F053-C807-7D4A-B818-7565A0516340}" sibTransId="{D7461BB5-EF0A-5C4B-9A40-0E2FBFBF8D1B}"/>
    <dgm:cxn modelId="{56927A62-4735-AE4A-8818-41FC124534F2}" type="presOf" srcId="{0C835721-C7BF-2544-9109-6FA8817B10E5}" destId="{E2CF33ED-E3D2-AE4D-BF2B-64AB60CAB830}" srcOrd="0" destOrd="0" presId="urn:microsoft.com/office/officeart/2005/8/layout/hProcess9"/>
    <dgm:cxn modelId="{C826D0F6-99B3-3941-93E0-6054E73FEDF1}" type="presOf" srcId="{34DE752C-EC4C-2740-8152-A67BFD0EE6E5}" destId="{FF7E17BF-BCA5-084C-9D98-6BF639A581BF}" srcOrd="0" destOrd="0" presId="urn:microsoft.com/office/officeart/2005/8/layout/hProcess9"/>
    <dgm:cxn modelId="{D18374EE-D4F4-2845-A394-D8A8930B3531}" srcId="{68E6B785-969C-4C43-B76F-A6024423F0B1}" destId="{6CED3CF2-63CD-8F42-A27C-F33BE279C170}" srcOrd="2" destOrd="0" parTransId="{AAA4A048-65A2-A54F-BB6F-0FEFDEC0F542}" sibTransId="{F7C37A35-E05D-4A41-862F-5F1B30FB0596}"/>
    <dgm:cxn modelId="{4ED38C25-F402-364E-A8A1-73E50EE7782B}" type="presOf" srcId="{393791FA-AAD0-654E-807A-E133BC109AF9}" destId="{9FFE5D8F-969A-C443-AC8A-D75E418F5C9D}" srcOrd="0" destOrd="0" presId="urn:microsoft.com/office/officeart/2005/8/layout/hProcess9"/>
    <dgm:cxn modelId="{4F7E27B8-90AA-F84E-B672-F7B55062E4F8}" type="presOf" srcId="{68E6B785-969C-4C43-B76F-A6024423F0B1}" destId="{679CFE65-B724-0E4D-8B4B-10A0B691D060}" srcOrd="0" destOrd="0" presId="urn:microsoft.com/office/officeart/2005/8/layout/hProcess9"/>
    <dgm:cxn modelId="{328A2C83-B7B4-BE44-A5E2-619E588413C9}" srcId="{68E6B785-969C-4C43-B76F-A6024423F0B1}" destId="{F2180D2C-F415-E345-AF12-E221A77CFB43}" srcOrd="4" destOrd="0" parTransId="{900E09F2-DE90-3B4C-9840-E65AD54A81A4}" sibTransId="{E21C62BC-A6DD-5D46-9357-BE094DC57FD1}"/>
    <dgm:cxn modelId="{A1C25B7B-C6F5-9447-A1F4-0BE9696FF2F7}" srcId="{68E6B785-969C-4C43-B76F-A6024423F0B1}" destId="{0C835721-C7BF-2544-9109-6FA8817B10E5}" srcOrd="3" destOrd="0" parTransId="{D78FD540-9419-CC40-AFD4-444FB59BBC73}" sibTransId="{5E29A9FC-2AEF-9345-83A0-A58A2CF67810}"/>
    <dgm:cxn modelId="{2C594072-343E-9A41-92AA-B2405D338F2D}" type="presOf" srcId="{6CED3CF2-63CD-8F42-A27C-F33BE279C170}" destId="{D88BA597-AF07-B845-AAC0-FF31D2287921}" srcOrd="0" destOrd="0" presId="urn:microsoft.com/office/officeart/2005/8/layout/hProcess9"/>
    <dgm:cxn modelId="{1CBE6DBA-D79A-2147-A4C9-CCDFF059D43F}" type="presParOf" srcId="{679CFE65-B724-0E4D-8B4B-10A0B691D060}" destId="{3DDFF487-1158-BD4E-8AA3-12BF926EF1A7}" srcOrd="0" destOrd="0" presId="urn:microsoft.com/office/officeart/2005/8/layout/hProcess9"/>
    <dgm:cxn modelId="{973FB847-A35C-A14F-B078-C6BB149B0C1B}" type="presParOf" srcId="{679CFE65-B724-0E4D-8B4B-10A0B691D060}" destId="{85B76A71-833C-E44D-A366-121DA7D91D55}" srcOrd="1" destOrd="0" presId="urn:microsoft.com/office/officeart/2005/8/layout/hProcess9"/>
    <dgm:cxn modelId="{EBBC8A11-25C8-AA47-B520-F5AC1472576B}" type="presParOf" srcId="{85B76A71-833C-E44D-A366-121DA7D91D55}" destId="{9FFE5D8F-969A-C443-AC8A-D75E418F5C9D}" srcOrd="0" destOrd="0" presId="urn:microsoft.com/office/officeart/2005/8/layout/hProcess9"/>
    <dgm:cxn modelId="{38C644E3-4C68-3246-A28D-54978F56AF84}" type="presParOf" srcId="{85B76A71-833C-E44D-A366-121DA7D91D55}" destId="{7F5B4500-96D4-7641-A777-BD9C55DCA4D2}" srcOrd="1" destOrd="0" presId="urn:microsoft.com/office/officeart/2005/8/layout/hProcess9"/>
    <dgm:cxn modelId="{D8F75F74-4280-1F4B-A4FF-F52E5D5ABE48}" type="presParOf" srcId="{85B76A71-833C-E44D-A366-121DA7D91D55}" destId="{FF7E17BF-BCA5-084C-9D98-6BF639A581BF}" srcOrd="2" destOrd="0" presId="urn:microsoft.com/office/officeart/2005/8/layout/hProcess9"/>
    <dgm:cxn modelId="{7B91FE2E-F4D1-0041-BB20-3F75F35DCC3D}" type="presParOf" srcId="{85B76A71-833C-E44D-A366-121DA7D91D55}" destId="{A3443509-3752-DD40-A8F3-133392162C35}" srcOrd="3" destOrd="0" presId="urn:microsoft.com/office/officeart/2005/8/layout/hProcess9"/>
    <dgm:cxn modelId="{CFEF2A94-30A3-BD4E-9309-70E46C083E5D}" type="presParOf" srcId="{85B76A71-833C-E44D-A366-121DA7D91D55}" destId="{D88BA597-AF07-B845-AAC0-FF31D2287921}" srcOrd="4" destOrd="0" presId="urn:microsoft.com/office/officeart/2005/8/layout/hProcess9"/>
    <dgm:cxn modelId="{C56A2939-F86F-E44E-B194-44C7FC35E59C}" type="presParOf" srcId="{85B76A71-833C-E44D-A366-121DA7D91D55}" destId="{2FF49AF2-4E0D-CE41-89B8-40EC1101D647}" srcOrd="5" destOrd="0" presId="urn:microsoft.com/office/officeart/2005/8/layout/hProcess9"/>
    <dgm:cxn modelId="{4B983167-BF22-2340-B7DB-367CCD499C6E}" type="presParOf" srcId="{85B76A71-833C-E44D-A366-121DA7D91D55}" destId="{E2CF33ED-E3D2-AE4D-BF2B-64AB60CAB830}" srcOrd="6" destOrd="0" presId="urn:microsoft.com/office/officeart/2005/8/layout/hProcess9"/>
    <dgm:cxn modelId="{EC5346AD-2BD5-A84E-91AE-A5D51F61771F}" type="presParOf" srcId="{85B76A71-833C-E44D-A366-121DA7D91D55}" destId="{08E38536-F6EA-8B46-802F-B8E475479DD9}" srcOrd="7" destOrd="0" presId="urn:microsoft.com/office/officeart/2005/8/layout/hProcess9"/>
    <dgm:cxn modelId="{95ECAFAE-CC36-594A-9EE5-97C6DC37DA27}" type="presParOf" srcId="{85B76A71-833C-E44D-A366-121DA7D91D55}" destId="{2A962BF6-90AB-AD4B-B749-C61A5A9C280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9AB2A9-6653-A14C-B1CF-BAA094D3A2C1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899B406-59B6-5C49-9656-F00C089CF61A}">
      <dgm:prSet/>
      <dgm:spPr/>
      <dgm:t>
        <a:bodyPr/>
        <a:lstStyle/>
        <a:p>
          <a:pPr rtl="0"/>
          <a:r>
            <a:rPr lang="en-US" smtClean="0"/>
            <a:t>Discuss each question on the tool as a team</a:t>
          </a:r>
          <a:endParaRPr lang="en-US"/>
        </a:p>
      </dgm:t>
    </dgm:pt>
    <dgm:pt modelId="{A1E56B45-AFB1-D744-B190-C879B58F4D89}" type="parTrans" cxnId="{EBEDCCE7-804C-1F4F-A536-D8325896DB0D}">
      <dgm:prSet/>
      <dgm:spPr/>
      <dgm:t>
        <a:bodyPr/>
        <a:lstStyle/>
        <a:p>
          <a:endParaRPr lang="en-US"/>
        </a:p>
      </dgm:t>
    </dgm:pt>
    <dgm:pt modelId="{BA531AB5-FE14-7943-81E0-A2F76285AB3C}" type="sibTrans" cxnId="{EBEDCCE7-804C-1F4F-A536-D8325896DB0D}">
      <dgm:prSet/>
      <dgm:spPr/>
      <dgm:t>
        <a:bodyPr/>
        <a:lstStyle/>
        <a:p>
          <a:endParaRPr lang="en-US"/>
        </a:p>
      </dgm:t>
    </dgm:pt>
    <dgm:pt modelId="{62DD66DC-8FE4-D646-A2D9-A9F321612021}">
      <dgm:prSet/>
      <dgm:spPr/>
      <dgm:t>
        <a:bodyPr/>
        <a:lstStyle/>
        <a:p>
          <a:pPr rtl="0"/>
          <a:r>
            <a:rPr lang="en-US" dirty="0" smtClean="0"/>
            <a:t>Use descriptive terms, not numbers in the discussion</a:t>
          </a:r>
          <a:endParaRPr lang="en-US" dirty="0"/>
        </a:p>
      </dgm:t>
    </dgm:pt>
    <dgm:pt modelId="{C0F6B058-FA34-2B4D-BA03-4426E41AE91B}" type="parTrans" cxnId="{E2F5659F-70B2-154A-9343-919587EF84CF}">
      <dgm:prSet/>
      <dgm:spPr/>
      <dgm:t>
        <a:bodyPr/>
        <a:lstStyle/>
        <a:p>
          <a:endParaRPr lang="en-US"/>
        </a:p>
      </dgm:t>
    </dgm:pt>
    <dgm:pt modelId="{4B2EF44F-4BA0-A448-BBB3-0772C7E13975}" type="sibTrans" cxnId="{E2F5659F-70B2-154A-9343-919587EF84CF}">
      <dgm:prSet/>
      <dgm:spPr/>
      <dgm:t>
        <a:bodyPr/>
        <a:lstStyle/>
        <a:p>
          <a:endParaRPr lang="en-US"/>
        </a:p>
      </dgm:t>
    </dgm:pt>
    <dgm:pt modelId="{D2FFF59E-270B-9D4E-969A-40D7CE29A81A}">
      <dgm:prSet/>
      <dgm:spPr/>
      <dgm:t>
        <a:bodyPr/>
        <a:lstStyle/>
        <a:p>
          <a:pPr rtl="0"/>
          <a:r>
            <a:rPr lang="en-US" smtClean="0"/>
            <a:t>Use the decision tree for each of the three outcomes</a:t>
          </a:r>
          <a:endParaRPr lang="en-US"/>
        </a:p>
      </dgm:t>
    </dgm:pt>
    <dgm:pt modelId="{CBFCCD81-A30F-744E-988C-16B0B742E4D3}" type="parTrans" cxnId="{AF41E293-51AA-7246-B0A9-D3BBAF831F7D}">
      <dgm:prSet/>
      <dgm:spPr/>
      <dgm:t>
        <a:bodyPr/>
        <a:lstStyle/>
        <a:p>
          <a:endParaRPr lang="en-US"/>
        </a:p>
      </dgm:t>
    </dgm:pt>
    <dgm:pt modelId="{65DB6354-5C52-C040-B3D9-A547610D51EC}" type="sibTrans" cxnId="{AF41E293-51AA-7246-B0A9-D3BBAF831F7D}">
      <dgm:prSet/>
      <dgm:spPr/>
      <dgm:t>
        <a:bodyPr/>
        <a:lstStyle/>
        <a:p>
          <a:endParaRPr lang="en-US"/>
        </a:p>
      </dgm:t>
    </dgm:pt>
    <dgm:pt modelId="{BAC5D616-CE12-CA4C-85C3-7AA204EC0645}">
      <dgm:prSet/>
      <dgm:spPr/>
      <dgm:t>
        <a:bodyPr/>
        <a:lstStyle/>
        <a:p>
          <a:pPr rtl="0"/>
          <a:r>
            <a:rPr lang="en-US" smtClean="0"/>
            <a:t>Requires understanding of foundational, immediate foundational and age-expected terms</a:t>
          </a:r>
          <a:endParaRPr lang="en-US"/>
        </a:p>
      </dgm:t>
    </dgm:pt>
    <dgm:pt modelId="{155F79DD-06A7-9246-9FAB-962B29E64EEE}" type="parTrans" cxnId="{5AEAF40D-8AC5-144D-B6B4-56FDFBBA350B}">
      <dgm:prSet/>
      <dgm:spPr/>
      <dgm:t>
        <a:bodyPr/>
        <a:lstStyle/>
        <a:p>
          <a:endParaRPr lang="en-US"/>
        </a:p>
      </dgm:t>
    </dgm:pt>
    <dgm:pt modelId="{97E09243-6F4E-B246-BB8E-5D397F27084C}" type="sibTrans" cxnId="{5AEAF40D-8AC5-144D-B6B4-56FDFBBA350B}">
      <dgm:prSet/>
      <dgm:spPr/>
      <dgm:t>
        <a:bodyPr/>
        <a:lstStyle/>
        <a:p>
          <a:endParaRPr lang="en-US"/>
        </a:p>
      </dgm:t>
    </dgm:pt>
    <dgm:pt modelId="{350C1180-0C87-5F47-A9AC-3F33C74AB3A5}">
      <dgm:prSet/>
      <dgm:spPr/>
      <dgm:t>
        <a:bodyPr/>
        <a:lstStyle/>
        <a:p>
          <a:pPr rtl="0"/>
          <a:r>
            <a:rPr lang="en-US" dirty="0" smtClean="0"/>
            <a:t>Professionals will need to guide families in understand these terms  </a:t>
          </a:r>
          <a:endParaRPr lang="en-US" dirty="0"/>
        </a:p>
      </dgm:t>
    </dgm:pt>
    <dgm:pt modelId="{5BF7DBF4-7FD5-BB44-8CEC-9410FEEB157B}" type="parTrans" cxnId="{E3F376B2-ACDE-8D42-BCD2-DB45C7FAE8B8}">
      <dgm:prSet/>
      <dgm:spPr/>
      <dgm:t>
        <a:bodyPr/>
        <a:lstStyle/>
        <a:p>
          <a:endParaRPr lang="en-US"/>
        </a:p>
      </dgm:t>
    </dgm:pt>
    <dgm:pt modelId="{5F75B299-C5E8-224C-B418-C1A49EDCAF8E}" type="sibTrans" cxnId="{E3F376B2-ACDE-8D42-BCD2-DB45C7FAE8B8}">
      <dgm:prSet/>
      <dgm:spPr/>
      <dgm:t>
        <a:bodyPr/>
        <a:lstStyle/>
        <a:p>
          <a:endParaRPr lang="en-US"/>
        </a:p>
      </dgm:t>
    </dgm:pt>
    <dgm:pt modelId="{A9CFF264-02B8-6C4F-BD51-9B5A9FF8B56B}" type="pres">
      <dgm:prSet presAssocID="{4F9AB2A9-6653-A14C-B1CF-BAA094D3A2C1}" presName="linear" presStyleCnt="0">
        <dgm:presLayoutVars>
          <dgm:animLvl val="lvl"/>
          <dgm:resizeHandles val="exact"/>
        </dgm:presLayoutVars>
      </dgm:prSet>
      <dgm:spPr/>
    </dgm:pt>
    <dgm:pt modelId="{5D449A02-1825-BB4C-BF57-550D073EA306}" type="pres">
      <dgm:prSet presAssocID="{A899B406-59B6-5C49-9656-F00C089CF61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833BD45-43EB-BF4F-A8A6-1FE3ADF093BA}" type="pres">
      <dgm:prSet presAssocID="{BA531AB5-FE14-7943-81E0-A2F76285AB3C}" presName="spacer" presStyleCnt="0"/>
      <dgm:spPr/>
    </dgm:pt>
    <dgm:pt modelId="{507A3379-7965-B349-B42E-7A655EFA11EF}" type="pres">
      <dgm:prSet presAssocID="{62DD66DC-8FE4-D646-A2D9-A9F32161202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322BDE9-E768-F64F-A93E-C1FBC3C941BF}" type="pres">
      <dgm:prSet presAssocID="{4B2EF44F-4BA0-A448-BBB3-0772C7E13975}" presName="spacer" presStyleCnt="0"/>
      <dgm:spPr/>
    </dgm:pt>
    <dgm:pt modelId="{E2169B35-F62E-8D4F-8E4D-89AEA1C60ECF}" type="pres">
      <dgm:prSet presAssocID="{D2FFF59E-270B-9D4E-969A-40D7CE29A81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622FE6B-D66B-C244-B7DA-267A1D2FF0D7}" type="pres">
      <dgm:prSet presAssocID="{65DB6354-5C52-C040-B3D9-A547610D51EC}" presName="spacer" presStyleCnt="0"/>
      <dgm:spPr/>
    </dgm:pt>
    <dgm:pt modelId="{ABAB7EA2-AB23-C343-B7F9-A59682565554}" type="pres">
      <dgm:prSet presAssocID="{BAC5D616-CE12-CA4C-85C3-7AA204EC064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DBBC8E7-515D-2B47-A629-AB56D17FABD4}" type="pres">
      <dgm:prSet presAssocID="{97E09243-6F4E-B246-BB8E-5D397F27084C}" presName="spacer" presStyleCnt="0"/>
      <dgm:spPr/>
    </dgm:pt>
    <dgm:pt modelId="{BBA9BBDF-5D34-C741-A10A-A988181900EC}" type="pres">
      <dgm:prSet presAssocID="{350C1180-0C87-5F47-A9AC-3F33C74AB3A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D549E88-BCBE-6147-A7BF-28DB179EA5A1}" type="presOf" srcId="{62DD66DC-8FE4-D646-A2D9-A9F321612021}" destId="{507A3379-7965-B349-B42E-7A655EFA11EF}" srcOrd="0" destOrd="0" presId="urn:microsoft.com/office/officeart/2005/8/layout/vList2"/>
    <dgm:cxn modelId="{C79F9424-8100-7342-8A70-E3BCB05E49AE}" type="presOf" srcId="{4F9AB2A9-6653-A14C-B1CF-BAA094D3A2C1}" destId="{A9CFF264-02B8-6C4F-BD51-9B5A9FF8B56B}" srcOrd="0" destOrd="0" presId="urn:microsoft.com/office/officeart/2005/8/layout/vList2"/>
    <dgm:cxn modelId="{506D4487-B5FE-4D48-99EC-725C8E8503E4}" type="presOf" srcId="{350C1180-0C87-5F47-A9AC-3F33C74AB3A5}" destId="{BBA9BBDF-5D34-C741-A10A-A988181900EC}" srcOrd="0" destOrd="0" presId="urn:microsoft.com/office/officeart/2005/8/layout/vList2"/>
    <dgm:cxn modelId="{E2F5659F-70B2-154A-9343-919587EF84CF}" srcId="{4F9AB2A9-6653-A14C-B1CF-BAA094D3A2C1}" destId="{62DD66DC-8FE4-D646-A2D9-A9F321612021}" srcOrd="1" destOrd="0" parTransId="{C0F6B058-FA34-2B4D-BA03-4426E41AE91B}" sibTransId="{4B2EF44F-4BA0-A448-BBB3-0772C7E13975}"/>
    <dgm:cxn modelId="{5AEAF40D-8AC5-144D-B6B4-56FDFBBA350B}" srcId="{4F9AB2A9-6653-A14C-B1CF-BAA094D3A2C1}" destId="{BAC5D616-CE12-CA4C-85C3-7AA204EC0645}" srcOrd="3" destOrd="0" parTransId="{155F79DD-06A7-9246-9FAB-962B29E64EEE}" sibTransId="{97E09243-6F4E-B246-BB8E-5D397F27084C}"/>
    <dgm:cxn modelId="{EBEDCCE7-804C-1F4F-A536-D8325896DB0D}" srcId="{4F9AB2A9-6653-A14C-B1CF-BAA094D3A2C1}" destId="{A899B406-59B6-5C49-9656-F00C089CF61A}" srcOrd="0" destOrd="0" parTransId="{A1E56B45-AFB1-D744-B190-C879B58F4D89}" sibTransId="{BA531AB5-FE14-7943-81E0-A2F76285AB3C}"/>
    <dgm:cxn modelId="{A2D6B585-A3B3-9F4A-82DD-7A10D3817074}" type="presOf" srcId="{A899B406-59B6-5C49-9656-F00C089CF61A}" destId="{5D449A02-1825-BB4C-BF57-550D073EA306}" srcOrd="0" destOrd="0" presId="urn:microsoft.com/office/officeart/2005/8/layout/vList2"/>
    <dgm:cxn modelId="{2CE6599B-9759-6C4C-BD24-386496DB7DF4}" type="presOf" srcId="{BAC5D616-CE12-CA4C-85C3-7AA204EC0645}" destId="{ABAB7EA2-AB23-C343-B7F9-A59682565554}" srcOrd="0" destOrd="0" presId="urn:microsoft.com/office/officeart/2005/8/layout/vList2"/>
    <dgm:cxn modelId="{E3F376B2-ACDE-8D42-BCD2-DB45C7FAE8B8}" srcId="{4F9AB2A9-6653-A14C-B1CF-BAA094D3A2C1}" destId="{350C1180-0C87-5F47-A9AC-3F33C74AB3A5}" srcOrd="4" destOrd="0" parTransId="{5BF7DBF4-7FD5-BB44-8CEC-9410FEEB157B}" sibTransId="{5F75B299-C5E8-224C-B418-C1A49EDCAF8E}"/>
    <dgm:cxn modelId="{AF41E293-51AA-7246-B0A9-D3BBAF831F7D}" srcId="{4F9AB2A9-6653-A14C-B1CF-BAA094D3A2C1}" destId="{D2FFF59E-270B-9D4E-969A-40D7CE29A81A}" srcOrd="2" destOrd="0" parTransId="{CBFCCD81-A30F-744E-988C-16B0B742E4D3}" sibTransId="{65DB6354-5C52-C040-B3D9-A547610D51EC}"/>
    <dgm:cxn modelId="{21DE4F0D-9F0E-1546-B9BE-DACD71804D03}" type="presOf" srcId="{D2FFF59E-270B-9D4E-969A-40D7CE29A81A}" destId="{E2169B35-F62E-8D4F-8E4D-89AEA1C60ECF}" srcOrd="0" destOrd="0" presId="urn:microsoft.com/office/officeart/2005/8/layout/vList2"/>
    <dgm:cxn modelId="{097EAEFA-4F0D-774D-9964-4174085ABD0B}" type="presParOf" srcId="{A9CFF264-02B8-6C4F-BD51-9B5A9FF8B56B}" destId="{5D449A02-1825-BB4C-BF57-550D073EA306}" srcOrd="0" destOrd="0" presId="urn:microsoft.com/office/officeart/2005/8/layout/vList2"/>
    <dgm:cxn modelId="{1A10BCF8-FBD8-744A-B204-792E10FD2EC3}" type="presParOf" srcId="{A9CFF264-02B8-6C4F-BD51-9B5A9FF8B56B}" destId="{0833BD45-43EB-BF4F-A8A6-1FE3ADF093BA}" srcOrd="1" destOrd="0" presId="urn:microsoft.com/office/officeart/2005/8/layout/vList2"/>
    <dgm:cxn modelId="{BBE082A5-9C5D-6646-952B-8BB758CA0694}" type="presParOf" srcId="{A9CFF264-02B8-6C4F-BD51-9B5A9FF8B56B}" destId="{507A3379-7965-B349-B42E-7A655EFA11EF}" srcOrd="2" destOrd="0" presId="urn:microsoft.com/office/officeart/2005/8/layout/vList2"/>
    <dgm:cxn modelId="{A745055B-2DB6-B745-B402-00B0F246CE02}" type="presParOf" srcId="{A9CFF264-02B8-6C4F-BD51-9B5A9FF8B56B}" destId="{3322BDE9-E768-F64F-A93E-C1FBC3C941BF}" srcOrd="3" destOrd="0" presId="urn:microsoft.com/office/officeart/2005/8/layout/vList2"/>
    <dgm:cxn modelId="{F935E272-CBE8-2E49-956C-7210772C9874}" type="presParOf" srcId="{A9CFF264-02B8-6C4F-BD51-9B5A9FF8B56B}" destId="{E2169B35-F62E-8D4F-8E4D-89AEA1C60ECF}" srcOrd="4" destOrd="0" presId="urn:microsoft.com/office/officeart/2005/8/layout/vList2"/>
    <dgm:cxn modelId="{F078EA4F-573B-8A46-98C4-C82E359BE895}" type="presParOf" srcId="{A9CFF264-02B8-6C4F-BD51-9B5A9FF8B56B}" destId="{F622FE6B-D66B-C244-B7DA-267A1D2FF0D7}" srcOrd="5" destOrd="0" presId="urn:microsoft.com/office/officeart/2005/8/layout/vList2"/>
    <dgm:cxn modelId="{22DE6B8F-DEA5-6A4E-A408-A166B3753E67}" type="presParOf" srcId="{A9CFF264-02B8-6C4F-BD51-9B5A9FF8B56B}" destId="{ABAB7EA2-AB23-C343-B7F9-A59682565554}" srcOrd="6" destOrd="0" presId="urn:microsoft.com/office/officeart/2005/8/layout/vList2"/>
    <dgm:cxn modelId="{CB5CBFC3-8096-714D-8304-361C7863EC3F}" type="presParOf" srcId="{A9CFF264-02B8-6C4F-BD51-9B5A9FF8B56B}" destId="{CDBBC8E7-515D-2B47-A629-AB56D17FABD4}" srcOrd="7" destOrd="0" presId="urn:microsoft.com/office/officeart/2005/8/layout/vList2"/>
    <dgm:cxn modelId="{52C21DCB-1DF5-9841-8AD2-468A87EA75F8}" type="presParOf" srcId="{A9CFF264-02B8-6C4F-BD51-9B5A9FF8B56B}" destId="{BBA9BBDF-5D34-C741-A10A-A988181900E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BB572-966F-F349-B21C-50CDCFD34606}">
      <dsp:nvSpPr>
        <dsp:cNvPr id="0" name=""/>
        <dsp:cNvSpPr/>
      </dsp:nvSpPr>
      <dsp:spPr>
        <a:xfrm>
          <a:off x="0" y="164898"/>
          <a:ext cx="5253925" cy="525392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360BFF-724C-5A47-8ED7-919ACF52FB4F}">
      <dsp:nvSpPr>
        <dsp:cNvPr id="0" name=""/>
        <dsp:cNvSpPr/>
      </dsp:nvSpPr>
      <dsp:spPr>
        <a:xfrm>
          <a:off x="2626962" y="164898"/>
          <a:ext cx="6129580" cy="5253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dirty="0" smtClean="0"/>
            <a:t>Decision tree:</a:t>
          </a:r>
          <a:r>
            <a:rPr lang="en-US" sz="4500" kern="1200" dirty="0" smtClean="0"/>
            <a:t> </a:t>
          </a:r>
          <a:endParaRPr lang="en-US" sz="4500" kern="1200" dirty="0"/>
        </a:p>
      </dsp:txBody>
      <dsp:txXfrm>
        <a:off x="2626962" y="164898"/>
        <a:ext cx="3064790" cy="2495614"/>
      </dsp:txXfrm>
    </dsp:sp>
    <dsp:sp modelId="{5C5AE8F5-633C-B840-969C-4031F21E2E7E}">
      <dsp:nvSpPr>
        <dsp:cNvPr id="0" name=""/>
        <dsp:cNvSpPr/>
      </dsp:nvSpPr>
      <dsp:spPr>
        <a:xfrm>
          <a:off x="1379155" y="2660513"/>
          <a:ext cx="2495614" cy="249561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shade val="80000"/>
                <a:hueOff val="218906"/>
                <a:satOff val="-1431"/>
                <a:lumOff val="2455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shade val="80000"/>
                <a:hueOff val="218906"/>
                <a:satOff val="-1431"/>
                <a:lumOff val="2455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90A619-6484-8D4E-A3C5-EE7C5D7B00AB}">
      <dsp:nvSpPr>
        <dsp:cNvPr id="0" name=""/>
        <dsp:cNvSpPr/>
      </dsp:nvSpPr>
      <dsp:spPr>
        <a:xfrm>
          <a:off x="2626962" y="2660513"/>
          <a:ext cx="6129580" cy="24956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218906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smtClean="0"/>
            <a:t>Advantage: </a:t>
          </a:r>
          <a:endParaRPr lang="en-US" sz="4500" kern="1200"/>
        </a:p>
      </dsp:txBody>
      <dsp:txXfrm>
        <a:off x="2626962" y="2660513"/>
        <a:ext cx="3064790" cy="2495614"/>
      </dsp:txXfrm>
    </dsp:sp>
    <dsp:sp modelId="{0B2B8BC3-902B-804C-BC08-A6A61A336626}">
      <dsp:nvSpPr>
        <dsp:cNvPr id="0" name=""/>
        <dsp:cNvSpPr/>
      </dsp:nvSpPr>
      <dsp:spPr>
        <a:xfrm>
          <a:off x="5691752" y="164898"/>
          <a:ext cx="3064790" cy="249561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smtClean="0"/>
            <a:t>tool to help IFSP teams make determinations about each child’s status </a:t>
          </a:r>
          <a:endParaRPr lang="en-US" sz="2800" kern="1200"/>
        </a:p>
      </dsp:txBody>
      <dsp:txXfrm>
        <a:off x="5691752" y="164898"/>
        <a:ext cx="3064790" cy="2495614"/>
      </dsp:txXfrm>
    </dsp:sp>
    <dsp:sp modelId="{36BCFA7B-D51E-9540-BD67-828CA1C56943}">
      <dsp:nvSpPr>
        <dsp:cNvPr id="0" name=""/>
        <dsp:cNvSpPr/>
      </dsp:nvSpPr>
      <dsp:spPr>
        <a:xfrm>
          <a:off x="5691752" y="2660513"/>
          <a:ext cx="3064790" cy="249561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smtClean="0"/>
            <a:t>using the tool accurately allows for high degree of consistency across IFSP teams</a:t>
          </a:r>
          <a:endParaRPr lang="en-US" sz="2800" kern="1200"/>
        </a:p>
      </dsp:txBody>
      <dsp:txXfrm>
        <a:off x="5691752" y="2660513"/>
        <a:ext cx="3064790" cy="24956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E7AA5-D443-6942-9501-10F61CF8A341}">
      <dsp:nvSpPr>
        <dsp:cNvPr id="0" name=""/>
        <dsp:cNvSpPr/>
      </dsp:nvSpPr>
      <dsp:spPr>
        <a:xfrm>
          <a:off x="2938049" y="45259"/>
          <a:ext cx="2353500" cy="235350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smtClean="0"/>
            <a:t>Child functioning</a:t>
          </a:r>
          <a:endParaRPr lang="en-US" sz="1500" kern="1200"/>
        </a:p>
      </dsp:txBody>
      <dsp:txXfrm>
        <a:off x="3209607" y="362077"/>
        <a:ext cx="1810385" cy="746783"/>
      </dsp:txXfrm>
    </dsp:sp>
    <dsp:sp modelId="{D5DE5630-F2F0-B047-9A69-F2600C26B9F4}">
      <dsp:nvSpPr>
        <dsp:cNvPr id="0" name=""/>
        <dsp:cNvSpPr/>
      </dsp:nvSpPr>
      <dsp:spPr>
        <a:xfrm>
          <a:off x="3979021" y="1086231"/>
          <a:ext cx="2353500" cy="2353500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smtClean="0"/>
            <a:t>Across settings and situations</a:t>
          </a:r>
          <a:endParaRPr lang="en-US" sz="1500" kern="1200"/>
        </a:p>
      </dsp:txBody>
      <dsp:txXfrm>
        <a:off x="5246290" y="1357788"/>
        <a:ext cx="905192" cy="1810385"/>
      </dsp:txXfrm>
    </dsp:sp>
    <dsp:sp modelId="{B0B9934B-ADFC-E741-84BE-0CB5C78855A6}">
      <dsp:nvSpPr>
        <dsp:cNvPr id="0" name=""/>
        <dsp:cNvSpPr/>
      </dsp:nvSpPr>
      <dsp:spPr>
        <a:xfrm>
          <a:off x="2938049" y="2127202"/>
          <a:ext cx="2353500" cy="235350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smtClean="0"/>
            <a:t>Extent of functioning </a:t>
          </a:r>
          <a:endParaRPr lang="en-US" sz="1500" kern="1200"/>
        </a:p>
      </dsp:txBody>
      <dsp:txXfrm>
        <a:off x="3209607" y="3417102"/>
        <a:ext cx="1810385" cy="746783"/>
      </dsp:txXfrm>
    </dsp:sp>
    <dsp:sp modelId="{8F3FF673-66DD-5647-8D10-DE2E6C12024B}">
      <dsp:nvSpPr>
        <dsp:cNvPr id="0" name=""/>
        <dsp:cNvSpPr/>
      </dsp:nvSpPr>
      <dsp:spPr>
        <a:xfrm>
          <a:off x="1897078" y="1086231"/>
          <a:ext cx="2353500" cy="235350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smtClean="0"/>
            <a:t>Concerns about functioning </a:t>
          </a:r>
          <a:endParaRPr lang="en-US" sz="1500" kern="1200"/>
        </a:p>
      </dsp:txBody>
      <dsp:txXfrm>
        <a:off x="2078116" y="1357788"/>
        <a:ext cx="905192" cy="18103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2BD97-3F96-C04F-A31B-99AD2B2BD32F}">
      <dsp:nvSpPr>
        <dsp:cNvPr id="0" name=""/>
        <dsp:cNvSpPr/>
      </dsp:nvSpPr>
      <dsp:spPr>
        <a:xfrm>
          <a:off x="634074" y="0"/>
          <a:ext cx="7186176" cy="4708525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1629D0-1790-3F4C-BBBF-EFCE6882371B}">
      <dsp:nvSpPr>
        <dsp:cNvPr id="0" name=""/>
        <dsp:cNvSpPr/>
      </dsp:nvSpPr>
      <dsp:spPr>
        <a:xfrm>
          <a:off x="4231" y="1412557"/>
          <a:ext cx="2035147" cy="188341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As a team, start with the question at the top of the decision tree:  </a:t>
          </a:r>
          <a:endParaRPr lang="en-US" sz="1600" kern="1200"/>
        </a:p>
      </dsp:txBody>
      <dsp:txXfrm>
        <a:off x="96171" y="1504497"/>
        <a:ext cx="1851267" cy="1699530"/>
      </dsp:txXfrm>
    </dsp:sp>
    <dsp:sp modelId="{81C41CDA-68F3-FA4A-B45C-A5517F44BBA7}">
      <dsp:nvSpPr>
        <dsp:cNvPr id="0" name=""/>
        <dsp:cNvSpPr/>
      </dsp:nvSpPr>
      <dsp:spPr>
        <a:xfrm>
          <a:off x="2141136" y="1412557"/>
          <a:ext cx="2035147" cy="1883410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/>
            <a:t>“Does the child ever function in ways that would be considered age-expected with regard to this outcome?”</a:t>
          </a:r>
          <a:endParaRPr lang="en-US" sz="1600" kern="1200" dirty="0"/>
        </a:p>
      </dsp:txBody>
      <dsp:txXfrm>
        <a:off x="2233076" y="1504497"/>
        <a:ext cx="1851267" cy="1699530"/>
      </dsp:txXfrm>
    </dsp:sp>
    <dsp:sp modelId="{81377994-4D1F-A940-83B8-5A2236DE511D}">
      <dsp:nvSpPr>
        <dsp:cNvPr id="0" name=""/>
        <dsp:cNvSpPr/>
      </dsp:nvSpPr>
      <dsp:spPr>
        <a:xfrm>
          <a:off x="4278041" y="1412557"/>
          <a:ext cx="2035147" cy="1883410"/>
        </a:xfrm>
        <a:prstGeom prst="roundRect">
          <a:avLst/>
        </a:prstGeom>
        <a:gradFill rotWithShape="0">
          <a:gsLst>
            <a:gs pos="0">
              <a:schemeClr val="accent4">
                <a:hueOff val="-2976514"/>
                <a:satOff val="17933"/>
                <a:lumOff val="1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976514"/>
                <a:satOff val="17933"/>
                <a:lumOff val="1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If</a:t>
          </a:r>
          <a:r>
            <a:rPr lang="en-US" sz="1600" u="sng" kern="1200" dirty="0" smtClean="0"/>
            <a:t> </a:t>
          </a:r>
          <a:r>
            <a:rPr lang="en-US" sz="1600" b="1" u="sng" kern="1200" dirty="0" smtClean="0"/>
            <a:t>yes</a:t>
          </a:r>
          <a:r>
            <a:rPr lang="en-US" sz="1600" kern="1200" dirty="0" smtClean="0"/>
            <a:t>, move to the </a:t>
          </a:r>
          <a:r>
            <a:rPr lang="en-US" sz="1600" b="1" u="sng" kern="1200" dirty="0" smtClean="0"/>
            <a:t>right</a:t>
          </a:r>
          <a:endParaRPr lang="en-US" sz="1600" kern="1200" dirty="0"/>
        </a:p>
      </dsp:txBody>
      <dsp:txXfrm>
        <a:off x="4369981" y="1504497"/>
        <a:ext cx="1851267" cy="1699530"/>
      </dsp:txXfrm>
    </dsp:sp>
    <dsp:sp modelId="{3C89BDDA-6AD1-4B48-AADC-52AFC3FDD317}">
      <dsp:nvSpPr>
        <dsp:cNvPr id="0" name=""/>
        <dsp:cNvSpPr/>
      </dsp:nvSpPr>
      <dsp:spPr>
        <a:xfrm>
          <a:off x="6414946" y="1412557"/>
          <a:ext cx="2035147" cy="1883410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If </a:t>
          </a:r>
          <a:r>
            <a:rPr lang="en-US" sz="1600" b="1" u="sng" kern="1200" smtClean="0"/>
            <a:t>no</a:t>
          </a:r>
          <a:r>
            <a:rPr lang="en-US" sz="1600" kern="1200" smtClean="0"/>
            <a:t>, move to the </a:t>
          </a:r>
          <a:r>
            <a:rPr lang="en-US" sz="1600" b="1" u="sng" kern="1200" smtClean="0"/>
            <a:t>left</a:t>
          </a:r>
          <a:endParaRPr lang="en-US" sz="1600" kern="1200"/>
        </a:p>
      </dsp:txBody>
      <dsp:txXfrm>
        <a:off x="6506886" y="1504497"/>
        <a:ext cx="1851267" cy="16995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FF487-1158-BD4E-8AA3-12BF926EF1A7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FE5D8F-969A-C443-AC8A-D75E418F5C9D}">
      <dsp:nvSpPr>
        <dsp:cNvPr id="0" name=""/>
        <dsp:cNvSpPr/>
      </dsp:nvSpPr>
      <dsp:spPr>
        <a:xfrm>
          <a:off x="3616" y="1357788"/>
          <a:ext cx="1581224" cy="181038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Move down to the next question and discuss as a team</a:t>
          </a:r>
          <a:endParaRPr lang="en-US" sz="1800" kern="1200"/>
        </a:p>
      </dsp:txBody>
      <dsp:txXfrm>
        <a:off x="80805" y="1434977"/>
        <a:ext cx="1426846" cy="1656007"/>
      </dsp:txXfrm>
    </dsp:sp>
    <dsp:sp modelId="{FF7E17BF-BCA5-084C-9D98-6BF639A581BF}">
      <dsp:nvSpPr>
        <dsp:cNvPr id="0" name=""/>
        <dsp:cNvSpPr/>
      </dsp:nvSpPr>
      <dsp:spPr>
        <a:xfrm>
          <a:off x="1663902" y="1357788"/>
          <a:ext cx="1581224" cy="1810385"/>
        </a:xfrm>
        <a:prstGeom prst="roundRect">
          <a:avLst/>
        </a:prstGeom>
        <a:gradFill rotWithShape="0">
          <a:gsLst>
            <a:gs pos="0">
              <a:schemeClr val="accent4">
                <a:hueOff val="-1116193"/>
                <a:satOff val="6725"/>
                <a:lumOff val="53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116193"/>
                <a:satOff val="6725"/>
                <a:lumOff val="53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Follow the prompts accordingly until reaching a rating</a:t>
          </a:r>
          <a:endParaRPr lang="en-US" sz="1800" kern="1200" dirty="0"/>
        </a:p>
      </dsp:txBody>
      <dsp:txXfrm>
        <a:off x="1741091" y="1434977"/>
        <a:ext cx="1426846" cy="1656007"/>
      </dsp:txXfrm>
    </dsp:sp>
    <dsp:sp modelId="{D88BA597-AF07-B845-AAC0-FF31D2287921}">
      <dsp:nvSpPr>
        <dsp:cNvPr id="0" name=""/>
        <dsp:cNvSpPr/>
      </dsp:nvSpPr>
      <dsp:spPr>
        <a:xfrm>
          <a:off x="3324187" y="1357788"/>
          <a:ext cx="1581224" cy="1810385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If no, move to the left</a:t>
          </a:r>
          <a:endParaRPr lang="en-US" sz="1800" kern="1200" dirty="0"/>
        </a:p>
      </dsp:txBody>
      <dsp:txXfrm>
        <a:off x="3401376" y="1434977"/>
        <a:ext cx="1426846" cy="1656007"/>
      </dsp:txXfrm>
    </dsp:sp>
    <dsp:sp modelId="{E2CF33ED-E3D2-AE4D-BF2B-64AB60CAB830}">
      <dsp:nvSpPr>
        <dsp:cNvPr id="0" name=""/>
        <dsp:cNvSpPr/>
      </dsp:nvSpPr>
      <dsp:spPr>
        <a:xfrm>
          <a:off x="4984473" y="1357788"/>
          <a:ext cx="1581224" cy="1810385"/>
        </a:xfrm>
        <a:prstGeom prst="roundRect">
          <a:avLst/>
        </a:prstGeom>
        <a:gradFill rotWithShape="0">
          <a:gsLst>
            <a:gs pos="0">
              <a:schemeClr val="accent4">
                <a:hueOff val="-3348579"/>
                <a:satOff val="20174"/>
                <a:lumOff val="161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3348579"/>
                <a:satOff val="20174"/>
                <a:lumOff val="161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If yes, move to the right</a:t>
          </a:r>
          <a:endParaRPr lang="en-US" sz="1800" kern="1200" dirty="0"/>
        </a:p>
      </dsp:txBody>
      <dsp:txXfrm>
        <a:off x="5061662" y="1434977"/>
        <a:ext cx="1426846" cy="1656007"/>
      </dsp:txXfrm>
    </dsp:sp>
    <dsp:sp modelId="{2A962BF6-90AB-AD4B-B749-C61A5A9C280D}">
      <dsp:nvSpPr>
        <dsp:cNvPr id="0" name=""/>
        <dsp:cNvSpPr/>
      </dsp:nvSpPr>
      <dsp:spPr>
        <a:xfrm>
          <a:off x="6644759" y="1357788"/>
          <a:ext cx="1581224" cy="1810385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Repeat this process for each outcome </a:t>
          </a:r>
          <a:endParaRPr lang="en-US" sz="1800" kern="1200"/>
        </a:p>
      </dsp:txBody>
      <dsp:txXfrm>
        <a:off x="6721948" y="1434977"/>
        <a:ext cx="1426846" cy="16560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49A02-1825-BB4C-BF57-550D073EA306}">
      <dsp:nvSpPr>
        <dsp:cNvPr id="0" name=""/>
        <dsp:cNvSpPr/>
      </dsp:nvSpPr>
      <dsp:spPr>
        <a:xfrm>
          <a:off x="0" y="80926"/>
          <a:ext cx="6862489" cy="8342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Discuss each question on the tool as a team</a:t>
          </a:r>
          <a:endParaRPr lang="en-US" sz="2100" kern="1200"/>
        </a:p>
      </dsp:txBody>
      <dsp:txXfrm>
        <a:off x="40724" y="121650"/>
        <a:ext cx="6781041" cy="752780"/>
      </dsp:txXfrm>
    </dsp:sp>
    <dsp:sp modelId="{507A3379-7965-B349-B42E-7A655EFA11EF}">
      <dsp:nvSpPr>
        <dsp:cNvPr id="0" name=""/>
        <dsp:cNvSpPr/>
      </dsp:nvSpPr>
      <dsp:spPr>
        <a:xfrm>
          <a:off x="0" y="975635"/>
          <a:ext cx="6862489" cy="83422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Use descriptive terms, not numbers in the discussion</a:t>
          </a:r>
          <a:endParaRPr lang="en-US" sz="2100" kern="1200" dirty="0"/>
        </a:p>
      </dsp:txBody>
      <dsp:txXfrm>
        <a:off x="40724" y="1016359"/>
        <a:ext cx="6781041" cy="752780"/>
      </dsp:txXfrm>
    </dsp:sp>
    <dsp:sp modelId="{E2169B35-F62E-8D4F-8E4D-89AEA1C60ECF}">
      <dsp:nvSpPr>
        <dsp:cNvPr id="0" name=""/>
        <dsp:cNvSpPr/>
      </dsp:nvSpPr>
      <dsp:spPr>
        <a:xfrm>
          <a:off x="0" y="1870343"/>
          <a:ext cx="6862489" cy="83422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Use the decision tree for each of the three outcomes</a:t>
          </a:r>
          <a:endParaRPr lang="en-US" sz="2100" kern="1200"/>
        </a:p>
      </dsp:txBody>
      <dsp:txXfrm>
        <a:off x="40724" y="1911067"/>
        <a:ext cx="6781041" cy="752780"/>
      </dsp:txXfrm>
    </dsp:sp>
    <dsp:sp modelId="{ABAB7EA2-AB23-C343-B7F9-A59682565554}">
      <dsp:nvSpPr>
        <dsp:cNvPr id="0" name=""/>
        <dsp:cNvSpPr/>
      </dsp:nvSpPr>
      <dsp:spPr>
        <a:xfrm>
          <a:off x="0" y="2765051"/>
          <a:ext cx="6862489" cy="8342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Requires understanding of foundational, immediate foundational and age-expected terms</a:t>
          </a:r>
          <a:endParaRPr lang="en-US" sz="2100" kern="1200"/>
        </a:p>
      </dsp:txBody>
      <dsp:txXfrm>
        <a:off x="40724" y="2805775"/>
        <a:ext cx="6781041" cy="752780"/>
      </dsp:txXfrm>
    </dsp:sp>
    <dsp:sp modelId="{BBA9BBDF-5D34-C741-A10A-A988181900EC}">
      <dsp:nvSpPr>
        <dsp:cNvPr id="0" name=""/>
        <dsp:cNvSpPr/>
      </dsp:nvSpPr>
      <dsp:spPr>
        <a:xfrm>
          <a:off x="0" y="3659759"/>
          <a:ext cx="6862489" cy="83422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Professionals will need to guide families in understand these terms  </a:t>
          </a:r>
          <a:endParaRPr lang="en-US" sz="2100" kern="1200" dirty="0"/>
        </a:p>
      </dsp:txBody>
      <dsp:txXfrm>
        <a:off x="40724" y="3700483"/>
        <a:ext cx="6781041" cy="752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BB0B4-5F68-492F-A2C2-F66BF0AB1DA9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E7566-3522-4EBB-BCA3-D92101248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30F9F-4468-E24F-A5DD-7359C2D019C0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3A710-9789-DC44-85EA-2339CB3AE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8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The decision tree is one tool that can help IFSP teams make determinations of each child’s status and progress.  If professionals use the tree accurately, then the</a:t>
            </a:r>
            <a:r>
              <a:rPr lang="en-US" baseline="0" dirty="0" smtClean="0">
                <a:latin typeface="Arial" pitchFamily="34" charset="0"/>
              </a:rPr>
              <a:t> teams can ensure</a:t>
            </a:r>
            <a:r>
              <a:rPr lang="en-US" dirty="0" smtClean="0">
                <a:latin typeface="Arial" pitchFamily="34" charset="0"/>
              </a:rPr>
              <a:t> a high degree of consistency in their ratings.</a:t>
            </a:r>
            <a:r>
              <a:rPr lang="en-US" baseline="0" dirty="0" smtClean="0">
                <a:latin typeface="Arial" pitchFamily="34" charset="0"/>
              </a:rPr>
              <a:t> </a:t>
            </a:r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66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Facilitator may want to go through this process fully with the group.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3A710-9789-DC44-85EA-2339CB3AE90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26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3A710-9789-DC44-85EA-2339CB3AE9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8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6458-15C4-704F-8388-75884D06354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C366-088B-6042-AB25-CB3FD92620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966368"/>
            <a:ext cx="9144000" cy="8622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ITP_Facebook Icon _hires.psd"/>
          <p:cNvPicPr>
            <a:picLocks noChangeAspect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060" y="5006473"/>
            <a:ext cx="1853831" cy="18515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pic>
        <p:nvPicPr>
          <p:cNvPr id="13" name="Picture 12" descr="bath-toys-in-water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404" y="2069930"/>
            <a:ext cx="5844656" cy="38964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4661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6458-15C4-704F-8388-75884D06354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C366-088B-6042-AB25-CB3FD9262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7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6458-15C4-704F-8388-75884D06354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C366-088B-6042-AB25-CB3FD9262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29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A92C-4BC8-E941-A18F-62E2B44B926F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333C-DD0D-8345-B96D-994DCD2D8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1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6458-15C4-704F-8388-75884D06354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C366-088B-6042-AB25-CB3FD9262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2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6458-15C4-704F-8388-75884D06354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C366-088B-6042-AB25-CB3FD9262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4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6458-15C4-704F-8388-75884D06354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C366-088B-6042-AB25-CB3FD9262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3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6458-15C4-704F-8388-75884D06354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C366-088B-6042-AB25-CB3FD9262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8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6458-15C4-704F-8388-75884D06354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C366-088B-6042-AB25-CB3FD9262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5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6458-15C4-704F-8388-75884D06354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C366-088B-6042-AB25-CB3FD92620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157850"/>
            <a:ext cx="9144000" cy="6707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EITP_Facebook Icon _hires.psd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016" y="5405932"/>
            <a:ext cx="1453875" cy="14520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5838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6458-15C4-704F-8388-75884D06354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C366-088B-6042-AB25-CB3FD9262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1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6458-15C4-704F-8388-75884D06354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C366-088B-6042-AB25-CB3FD9262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5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86458-15C4-704F-8388-75884D06354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C366-088B-6042-AB25-CB3FD92620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57850"/>
            <a:ext cx="9144000" cy="6707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ITP_Facebook Icon _hires.psd"/>
          <p:cNvPicPr>
            <a:picLocks noChangeAspect="1"/>
          </p:cNvPicPr>
          <p:nvPr userDrawn="1"/>
        </p:nvPicPr>
        <p:blipFill>
          <a:blip r:embed="rId1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016" y="5405932"/>
            <a:ext cx="1453875" cy="14520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1811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1.jpeg"/><Relationship Id="rId5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Decision Tree for Summary Ratings 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67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8448" y="1495973"/>
            <a:ext cx="4288505" cy="713197"/>
          </a:xfrm>
          <a:prstGeom prst="rect">
            <a:avLst/>
          </a:prstGeom>
          <a:solidFill>
            <a:srgbClr val="CCC1DA"/>
          </a:solidFill>
          <a:ln>
            <a:solidFill>
              <a:srgbClr val="CCC1D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0postcard_templat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39"/>
          <a:stretch/>
        </p:blipFill>
        <p:spPr>
          <a:xfrm>
            <a:off x="-78026" y="1"/>
            <a:ext cx="9222025" cy="6857999"/>
          </a:xfrm>
          <a:prstGeom prst="rect">
            <a:avLst/>
          </a:prstGeom>
        </p:spPr>
      </p:pic>
      <p:pic>
        <p:nvPicPr>
          <p:cNvPr id="6" name="Picture 5" descr="EITP_Facebook Icon _hires.psd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816" y="214441"/>
            <a:ext cx="2113781" cy="20158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dbl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26888" y="1096411"/>
            <a:ext cx="431006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b="1" dirty="0" smtClean="0">
                <a:latin typeface="+mj-lt"/>
                <a:cs typeface="Handwriting - Dakota"/>
              </a:rPr>
              <a:t>Let’s Keep in Touch!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67873" y="3846888"/>
            <a:ext cx="4348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andwriting - Dakota"/>
                <a:cs typeface="Handwriting - Dakota"/>
              </a:rPr>
              <a:t>The Early Intervention Training Program at the University of Illinois</a:t>
            </a:r>
            <a:endParaRPr lang="en-US" b="1" dirty="0">
              <a:latin typeface="Handwriting - Dakota"/>
              <a:cs typeface="Handwriting - Dakot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0273" y="4676883"/>
            <a:ext cx="419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andwriting - Dakota"/>
                <a:cs typeface="Handwriting - Dakota"/>
              </a:rPr>
              <a:t>The Children’s Research Center</a:t>
            </a: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5170" y="5786026"/>
            <a:ext cx="419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andwriting - Dakota"/>
                <a:cs typeface="Handwriting - Dakota"/>
              </a:rPr>
              <a:t>Champaign, IL 61820</a:t>
            </a: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5170" y="5204671"/>
            <a:ext cx="419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andwriting - Dakota"/>
                <a:cs typeface="Handwriting - Dakota"/>
              </a:rPr>
              <a:t>51 Gerty Drive, Room 105</a:t>
            </a: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97" y="5062100"/>
            <a:ext cx="44369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cs typeface="Handwriting - Dakota"/>
              </a:rPr>
              <a:t>Follow us on Facebook </a:t>
            </a:r>
          </a:p>
          <a:p>
            <a:pPr algn="ctr"/>
            <a:r>
              <a:rPr lang="en-US" sz="2400" b="1" dirty="0" smtClean="0">
                <a:latin typeface="+mj-lt"/>
                <a:cs typeface="Handwriting - Dakota"/>
              </a:rPr>
              <a:t>www.facebook.com/EITPIllinois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8448" y="3429000"/>
            <a:ext cx="4288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cs typeface="Handwriting - Dakota"/>
              </a:rPr>
              <a:t>F</a:t>
            </a:r>
            <a:r>
              <a:rPr lang="en-US" sz="2800" dirty="0" smtClean="0">
                <a:cs typeface="Handwriting - Dakota"/>
              </a:rPr>
              <a:t>ollow us on Twitter</a:t>
            </a:r>
          </a:p>
          <a:p>
            <a:pPr algn="ctr"/>
            <a:r>
              <a:rPr lang="en-US" sz="3000" b="1" dirty="0" smtClean="0">
                <a:cs typeface="Handwriting - Dakota"/>
              </a:rPr>
              <a:t>@</a:t>
            </a:r>
            <a:r>
              <a:rPr lang="en-US" sz="3000" b="1" dirty="0" err="1" smtClean="0">
                <a:cs typeface="Handwriting - Dakota"/>
              </a:rPr>
              <a:t>EITPIllinois</a:t>
            </a:r>
            <a:endParaRPr lang="en-US" sz="3000" b="1" dirty="0">
              <a:cs typeface="Handwriting - Dakot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6888" y="1812433"/>
            <a:ext cx="4288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cs typeface="Handwriting - Dakota"/>
              </a:rPr>
              <a:t>Visit our Website</a:t>
            </a:r>
          </a:p>
          <a:p>
            <a:pPr algn="ctr"/>
            <a:r>
              <a:rPr lang="en-US" sz="2400" b="1" dirty="0" smtClean="0">
                <a:cs typeface="Handwriting - Dakota"/>
              </a:rPr>
              <a:t>eitp.education.illinois.edu</a:t>
            </a:r>
            <a:endParaRPr lang="en-US" sz="2400" b="1" dirty="0">
              <a:cs typeface="Handwriting - Dakot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1190" y="280510"/>
            <a:ext cx="4514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Handwriting - Dakota"/>
                <a:cs typeface="Handwriting - Dakota"/>
              </a:rPr>
              <a:t>Thank you for supporting the children and families of Illinois!</a:t>
            </a:r>
            <a:endParaRPr lang="en-US" sz="2000" dirty="0">
              <a:latin typeface="Handwriting - Dakota"/>
              <a:cs typeface="Handwriting - Dakota"/>
            </a:endParaRPr>
          </a:p>
        </p:txBody>
      </p:sp>
    </p:spTree>
    <p:extLst>
      <p:ext uri="{BB962C8B-B14F-4D97-AF65-F5344CB8AC3E}">
        <p14:creationId xmlns:p14="http://schemas.microsoft.com/office/powerpoint/2010/main" val="25803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03" y="283779"/>
            <a:ext cx="7298335" cy="563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DD8CC1FC-4E54-46CE-B1C3-6FACC1EF3314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88803098"/>
              </p:ext>
            </p:extLst>
          </p:nvPr>
        </p:nvGraphicFramePr>
        <p:xfrm>
          <a:off x="139484" y="480447"/>
          <a:ext cx="8756543" cy="5583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9269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9" y="913499"/>
            <a:ext cx="7216726" cy="5576560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2425816" y="1563276"/>
            <a:ext cx="649705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672239" y="2264842"/>
            <a:ext cx="589547" cy="2466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43470" y="3337823"/>
            <a:ext cx="589547" cy="2466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066902" y="2299354"/>
            <a:ext cx="721895" cy="2346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427849" y="3584471"/>
            <a:ext cx="721895" cy="2346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93795" y="3242858"/>
            <a:ext cx="589547" cy="2466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1153796" y="195308"/>
            <a:ext cx="6995948" cy="7685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5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Let’s look at the questions on the decision tree.  What’s at the heart of these questions?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93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Heart of the Decision Tree…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1735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592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Decision Tree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885522"/>
              </p:ext>
            </p:extLst>
          </p:nvPr>
        </p:nvGraphicFramePr>
        <p:xfrm>
          <a:off x="232475" y="1417638"/>
          <a:ext cx="8454325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96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17" y="441434"/>
            <a:ext cx="7543164" cy="5828808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2003467" y="850197"/>
            <a:ext cx="1118936" cy="4090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5833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Decision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3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Guidelines to Consider…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8764437"/>
              </p:ext>
            </p:extLst>
          </p:nvPr>
        </p:nvGraphicFramePr>
        <p:xfrm>
          <a:off x="1008993" y="1305622"/>
          <a:ext cx="6862489" cy="4574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8922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920&quot;&gt;&lt;property id=&quot;20148&quot; value=&quot;5&quot;/&gt;&lt;property id=&quot;20300&quot; value=&quot;Slide 1&quot;/&gt;&lt;property id=&quot;20307&quot; value=&quot;348&quot;/&gt;&lt;/object&gt;&lt;/object&gt;&lt;object type=&quot;8&quot; unique_id=&quot;10098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726597107,C:\Users\Owner\Dropbox\IL EI Training - Online Trainings\Understanding the IL Child Outcome Process\Child Outcomes - Part 2\Child Outcomes - Part 2 - Master 2013_pptx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heme/theme1.xml><?xml version="1.0" encoding="utf-8"?>
<a:theme xmlns:a="http://schemas.openxmlformats.org/drawingml/2006/main" name="EITP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EITP Blue.thmx</Template>
  <TotalTime>59813</TotalTime>
  <Words>335</Words>
  <Application>Microsoft Macintosh PowerPoint</Application>
  <PresentationFormat>On-screen Show (4:3)</PresentationFormat>
  <Paragraphs>45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Handwriting - Dakota</vt:lpstr>
      <vt:lpstr>Arial</vt:lpstr>
      <vt:lpstr>EITP Blue</vt:lpstr>
      <vt:lpstr>Using the Decision Tree for Summary Ratings Discussions</vt:lpstr>
      <vt:lpstr>PowerPoint Presentation</vt:lpstr>
      <vt:lpstr>PowerPoint Presentation</vt:lpstr>
      <vt:lpstr>PowerPoint Presentation</vt:lpstr>
      <vt:lpstr>At the Heart of the Decision Tree…</vt:lpstr>
      <vt:lpstr>Using the Decision Tree</vt:lpstr>
      <vt:lpstr>PowerPoint Presentation</vt:lpstr>
      <vt:lpstr>Using the Decision Tree</vt:lpstr>
      <vt:lpstr>Guidelines to Consider…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catherine corr</dc:creator>
  <cp:lastModifiedBy>Schraml, Kristen</cp:lastModifiedBy>
  <cp:revision>135</cp:revision>
  <cp:lastPrinted>2017-02-21T18:04:39Z</cp:lastPrinted>
  <dcterms:created xsi:type="dcterms:W3CDTF">2014-07-09T21:40:46Z</dcterms:created>
  <dcterms:modified xsi:type="dcterms:W3CDTF">2017-12-14T02:01:44Z</dcterms:modified>
</cp:coreProperties>
</file>